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3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89A54"/>
    <a:srgbClr val="028F36"/>
    <a:srgbClr val="4A8618"/>
    <a:srgbClr val="142062"/>
    <a:srgbClr val="091B59"/>
    <a:srgbClr val="4B8517"/>
    <a:srgbClr val="000000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90"/>
      </p:cViewPr>
      <p:guideLst>
        <p:guide orient="horz" pos="14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68C02-2C10-4F9C-8189-7A0A445BA40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7F3EFF-C555-4CFF-9AC6-E992DCD388E0}">
      <dgm:prSet phldrT="[Text]" custT="1"/>
      <dgm:spPr/>
      <dgm:t>
        <a:bodyPr/>
        <a:lstStyle/>
        <a:p>
          <a:r>
            <a:rPr lang="en-GB" sz="2800" dirty="0"/>
            <a:t>Immune Response</a:t>
          </a:r>
        </a:p>
      </dgm:t>
    </dgm:pt>
    <dgm:pt modelId="{F092A6A1-3049-4D2B-BAE5-7B0A9DBB43BB}" type="parTrans" cxnId="{9B888E5F-4ED8-4771-B163-051026E0BAF2}">
      <dgm:prSet/>
      <dgm:spPr/>
      <dgm:t>
        <a:bodyPr/>
        <a:lstStyle/>
        <a:p>
          <a:endParaRPr lang="en-GB"/>
        </a:p>
      </dgm:t>
    </dgm:pt>
    <dgm:pt modelId="{F5D15AC5-5DAE-43FC-B709-AD00F345F4E6}" type="sibTrans" cxnId="{9B888E5F-4ED8-4771-B163-051026E0BAF2}">
      <dgm:prSet/>
      <dgm:spPr/>
      <dgm:t>
        <a:bodyPr/>
        <a:lstStyle/>
        <a:p>
          <a:endParaRPr lang="en-GB"/>
        </a:p>
      </dgm:t>
    </dgm:pt>
    <dgm:pt modelId="{379D9D52-B381-47E9-A7E8-F96F974251FB}">
      <dgm:prSet custT="1"/>
      <dgm:spPr/>
      <dgm:t>
        <a:bodyPr/>
        <a:lstStyle/>
        <a:p>
          <a:r>
            <a:rPr lang="en-GB" sz="2800" dirty="0"/>
            <a:t>Clinical signs</a:t>
          </a:r>
        </a:p>
      </dgm:t>
    </dgm:pt>
    <dgm:pt modelId="{3A61E1CA-C002-4D93-A605-466A100642B9}" type="sibTrans" cxnId="{AB091973-7CF1-465A-A201-0BD6E89BBEB8}">
      <dgm:prSet/>
      <dgm:spPr/>
      <dgm:t>
        <a:bodyPr/>
        <a:lstStyle/>
        <a:p>
          <a:endParaRPr lang="en-GB"/>
        </a:p>
      </dgm:t>
    </dgm:pt>
    <dgm:pt modelId="{6EB616C3-5044-4E8F-B9DC-AC447A83243A}" type="parTrans" cxnId="{AB091973-7CF1-465A-A201-0BD6E89BBEB8}">
      <dgm:prSet/>
      <dgm:spPr/>
      <dgm:t>
        <a:bodyPr/>
        <a:lstStyle/>
        <a:p>
          <a:endParaRPr lang="en-GB"/>
        </a:p>
      </dgm:t>
    </dgm:pt>
    <dgm:pt modelId="{AF7DD934-D35E-4CF0-9A96-3935EE598AFC}">
      <dgm:prSet phldrT="[Text]" custT="1"/>
      <dgm:spPr/>
      <dgm:t>
        <a:bodyPr/>
        <a:lstStyle/>
        <a:p>
          <a:r>
            <a:rPr lang="en-GB" sz="3200" dirty="0"/>
            <a:t>Disclosure</a:t>
          </a:r>
        </a:p>
      </dgm:t>
    </dgm:pt>
    <dgm:pt modelId="{543729FF-BF95-41D2-9D1E-799886139329}" type="sibTrans" cxnId="{F7653E25-D862-4F79-90D8-442779DF6493}">
      <dgm:prSet/>
      <dgm:spPr/>
      <dgm:t>
        <a:bodyPr/>
        <a:lstStyle/>
        <a:p>
          <a:endParaRPr lang="en-GB"/>
        </a:p>
      </dgm:t>
    </dgm:pt>
    <dgm:pt modelId="{E181E287-5037-42BE-BB48-005F7A67DB9C}" type="parTrans" cxnId="{F7653E25-D862-4F79-90D8-442779DF6493}">
      <dgm:prSet/>
      <dgm:spPr/>
      <dgm:t>
        <a:bodyPr/>
        <a:lstStyle/>
        <a:p>
          <a:endParaRPr lang="en-GB"/>
        </a:p>
      </dgm:t>
    </dgm:pt>
    <dgm:pt modelId="{FFE82624-8DE8-4684-B975-7A15840B8453}" type="pres">
      <dgm:prSet presAssocID="{F0B68C02-2C10-4F9C-8189-7A0A445BA4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0B53DC0-8744-411B-8EC5-A41B3C400232}" type="pres">
      <dgm:prSet presAssocID="{AF7DD934-D35E-4CF0-9A96-3935EE598AFC}" presName="hierRoot1" presStyleCnt="0"/>
      <dgm:spPr/>
    </dgm:pt>
    <dgm:pt modelId="{7E79E22A-4E0A-4FB8-B0FE-3D968A07C226}" type="pres">
      <dgm:prSet presAssocID="{AF7DD934-D35E-4CF0-9A96-3935EE598AFC}" presName="composite" presStyleCnt="0"/>
      <dgm:spPr/>
    </dgm:pt>
    <dgm:pt modelId="{591CE54E-7496-415C-81CB-EBE8F6F13FB0}" type="pres">
      <dgm:prSet presAssocID="{AF7DD934-D35E-4CF0-9A96-3935EE598AFC}" presName="background" presStyleLbl="node0" presStyleIdx="0" presStyleCnt="1"/>
      <dgm:spPr/>
    </dgm:pt>
    <dgm:pt modelId="{85ABD620-921F-46F2-9B3C-AE88809632F3}" type="pres">
      <dgm:prSet presAssocID="{AF7DD934-D35E-4CF0-9A96-3935EE598AFC}" presName="text" presStyleLbl="fgAcc0" presStyleIdx="0" presStyleCnt="1" custScaleY="39912" custLinFactNeighborX="-2781" custLinFactNeighborY="43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20F2AAF-404D-4515-864A-2C42E4133797}" type="pres">
      <dgm:prSet presAssocID="{AF7DD934-D35E-4CF0-9A96-3935EE598AFC}" presName="hierChild2" presStyleCnt="0"/>
      <dgm:spPr/>
    </dgm:pt>
    <dgm:pt modelId="{F7700399-BA48-4D58-A152-18741D5C22B5}" type="pres">
      <dgm:prSet presAssocID="{6EB616C3-5044-4E8F-B9DC-AC447A83243A}" presName="Name10" presStyleLbl="parChTrans1D2" presStyleIdx="0" presStyleCnt="2"/>
      <dgm:spPr/>
      <dgm:t>
        <a:bodyPr/>
        <a:lstStyle/>
        <a:p>
          <a:endParaRPr lang="en-GB"/>
        </a:p>
      </dgm:t>
    </dgm:pt>
    <dgm:pt modelId="{406C03C8-0E0C-4A96-BB9D-7C7320C32540}" type="pres">
      <dgm:prSet presAssocID="{379D9D52-B381-47E9-A7E8-F96F974251FB}" presName="hierRoot2" presStyleCnt="0"/>
      <dgm:spPr/>
    </dgm:pt>
    <dgm:pt modelId="{D52CB02C-16AE-4F47-80D1-CF10C75B337A}" type="pres">
      <dgm:prSet presAssocID="{379D9D52-B381-47E9-A7E8-F96F974251FB}" presName="composite2" presStyleCnt="0"/>
      <dgm:spPr/>
    </dgm:pt>
    <dgm:pt modelId="{59C32452-D14F-4E6A-861A-1E4B06BEC406}" type="pres">
      <dgm:prSet presAssocID="{379D9D52-B381-47E9-A7E8-F96F974251FB}" presName="background2" presStyleLbl="node2" presStyleIdx="0" presStyleCnt="2"/>
      <dgm:spPr/>
    </dgm:pt>
    <dgm:pt modelId="{5D15EB9A-358C-43D1-8AC4-24E7E1747380}" type="pres">
      <dgm:prSet presAssocID="{379D9D52-B381-47E9-A7E8-F96F974251FB}" presName="text2" presStyleLbl="fgAcc2" presStyleIdx="0" presStyleCnt="2" custScaleX="81867" custScaleY="39874" custLinFactNeighborX="6627" custLinFactNeighborY="188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3034056-90DB-4C4F-9A98-257691B389DA}" type="pres">
      <dgm:prSet presAssocID="{379D9D52-B381-47E9-A7E8-F96F974251FB}" presName="hierChild3" presStyleCnt="0"/>
      <dgm:spPr/>
    </dgm:pt>
    <dgm:pt modelId="{F7043BCD-A92B-43E8-842C-FCF972DAC817}" type="pres">
      <dgm:prSet presAssocID="{F092A6A1-3049-4D2B-BAE5-7B0A9DBB43BB}" presName="Name10" presStyleLbl="parChTrans1D2" presStyleIdx="1" presStyleCnt="2"/>
      <dgm:spPr/>
      <dgm:t>
        <a:bodyPr/>
        <a:lstStyle/>
        <a:p>
          <a:endParaRPr lang="en-GB"/>
        </a:p>
      </dgm:t>
    </dgm:pt>
    <dgm:pt modelId="{76518C6C-C26A-4C3E-BB57-BA4E91D160B7}" type="pres">
      <dgm:prSet presAssocID="{147F3EFF-C555-4CFF-9AC6-E992DCD388E0}" presName="hierRoot2" presStyleCnt="0"/>
      <dgm:spPr/>
    </dgm:pt>
    <dgm:pt modelId="{D88E4505-5C2C-407E-ACBB-0089E6831E34}" type="pres">
      <dgm:prSet presAssocID="{147F3EFF-C555-4CFF-9AC6-E992DCD388E0}" presName="composite2" presStyleCnt="0"/>
      <dgm:spPr/>
    </dgm:pt>
    <dgm:pt modelId="{B7E6DB23-C7AE-490C-B7C4-F1A710517C22}" type="pres">
      <dgm:prSet presAssocID="{147F3EFF-C555-4CFF-9AC6-E992DCD388E0}" presName="background2" presStyleLbl="node2" presStyleIdx="1" presStyleCnt="2"/>
      <dgm:spPr/>
    </dgm:pt>
    <dgm:pt modelId="{2D59506D-4B2C-4797-A5EA-178613518A5B}" type="pres">
      <dgm:prSet presAssocID="{147F3EFF-C555-4CFF-9AC6-E992DCD388E0}" presName="text2" presStyleLbl="fgAcc2" presStyleIdx="1" presStyleCnt="2" custScaleX="74558" custScaleY="38606" custLinFactNeighborX="-3227" custLinFactNeighborY="188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2ACE9C7-C2F3-4574-9E28-930247D5D28B}" type="pres">
      <dgm:prSet presAssocID="{147F3EFF-C555-4CFF-9AC6-E992DCD388E0}" presName="hierChild3" presStyleCnt="0"/>
      <dgm:spPr/>
    </dgm:pt>
  </dgm:ptLst>
  <dgm:cxnLst>
    <dgm:cxn modelId="{C001C8D5-D2D9-45E8-BA49-53D7E2D6D417}" type="presOf" srcId="{F0B68C02-2C10-4F9C-8189-7A0A445BA405}" destId="{FFE82624-8DE8-4684-B975-7A15840B8453}" srcOrd="0" destOrd="0" presId="urn:microsoft.com/office/officeart/2005/8/layout/hierarchy1"/>
    <dgm:cxn modelId="{F7653E25-D862-4F79-90D8-442779DF6493}" srcId="{F0B68C02-2C10-4F9C-8189-7A0A445BA405}" destId="{AF7DD934-D35E-4CF0-9A96-3935EE598AFC}" srcOrd="0" destOrd="0" parTransId="{E181E287-5037-42BE-BB48-005F7A67DB9C}" sibTransId="{543729FF-BF95-41D2-9D1E-799886139329}"/>
    <dgm:cxn modelId="{E9A8552C-504C-4D22-ABDC-D49CFA590558}" type="presOf" srcId="{F092A6A1-3049-4D2B-BAE5-7B0A9DBB43BB}" destId="{F7043BCD-A92B-43E8-842C-FCF972DAC817}" srcOrd="0" destOrd="0" presId="urn:microsoft.com/office/officeart/2005/8/layout/hierarchy1"/>
    <dgm:cxn modelId="{49B1BAD1-CCE2-4B07-A481-67B500A87016}" type="presOf" srcId="{6EB616C3-5044-4E8F-B9DC-AC447A83243A}" destId="{F7700399-BA48-4D58-A152-18741D5C22B5}" srcOrd="0" destOrd="0" presId="urn:microsoft.com/office/officeart/2005/8/layout/hierarchy1"/>
    <dgm:cxn modelId="{144950A1-ABFC-4288-8FE6-A2B6C9D95490}" type="presOf" srcId="{147F3EFF-C555-4CFF-9AC6-E992DCD388E0}" destId="{2D59506D-4B2C-4797-A5EA-178613518A5B}" srcOrd="0" destOrd="0" presId="urn:microsoft.com/office/officeart/2005/8/layout/hierarchy1"/>
    <dgm:cxn modelId="{AB091973-7CF1-465A-A201-0BD6E89BBEB8}" srcId="{AF7DD934-D35E-4CF0-9A96-3935EE598AFC}" destId="{379D9D52-B381-47E9-A7E8-F96F974251FB}" srcOrd="0" destOrd="0" parTransId="{6EB616C3-5044-4E8F-B9DC-AC447A83243A}" sibTransId="{3A61E1CA-C002-4D93-A605-466A100642B9}"/>
    <dgm:cxn modelId="{82BBE1AF-12BF-4952-91AD-A6B3DF4F8988}" type="presOf" srcId="{AF7DD934-D35E-4CF0-9A96-3935EE598AFC}" destId="{85ABD620-921F-46F2-9B3C-AE88809632F3}" srcOrd="0" destOrd="0" presId="urn:microsoft.com/office/officeart/2005/8/layout/hierarchy1"/>
    <dgm:cxn modelId="{9B888E5F-4ED8-4771-B163-051026E0BAF2}" srcId="{AF7DD934-D35E-4CF0-9A96-3935EE598AFC}" destId="{147F3EFF-C555-4CFF-9AC6-E992DCD388E0}" srcOrd="1" destOrd="0" parTransId="{F092A6A1-3049-4D2B-BAE5-7B0A9DBB43BB}" sibTransId="{F5D15AC5-5DAE-43FC-B709-AD00F345F4E6}"/>
    <dgm:cxn modelId="{2AD6D3D7-9B8F-45E7-BAB4-4D85E8E4B815}" type="presOf" srcId="{379D9D52-B381-47E9-A7E8-F96F974251FB}" destId="{5D15EB9A-358C-43D1-8AC4-24E7E1747380}" srcOrd="0" destOrd="0" presId="urn:microsoft.com/office/officeart/2005/8/layout/hierarchy1"/>
    <dgm:cxn modelId="{E28408BE-2D7C-413A-9FD3-2168A08E3F9E}" type="presParOf" srcId="{FFE82624-8DE8-4684-B975-7A15840B8453}" destId="{D0B53DC0-8744-411B-8EC5-A41B3C400232}" srcOrd="0" destOrd="0" presId="urn:microsoft.com/office/officeart/2005/8/layout/hierarchy1"/>
    <dgm:cxn modelId="{A3347C6D-693B-4879-9B7D-68AD2273E233}" type="presParOf" srcId="{D0B53DC0-8744-411B-8EC5-A41B3C400232}" destId="{7E79E22A-4E0A-4FB8-B0FE-3D968A07C226}" srcOrd="0" destOrd="0" presId="urn:microsoft.com/office/officeart/2005/8/layout/hierarchy1"/>
    <dgm:cxn modelId="{4B4C4B8D-3498-4AC5-B9C8-A2FF3951FD72}" type="presParOf" srcId="{7E79E22A-4E0A-4FB8-B0FE-3D968A07C226}" destId="{591CE54E-7496-415C-81CB-EBE8F6F13FB0}" srcOrd="0" destOrd="0" presId="urn:microsoft.com/office/officeart/2005/8/layout/hierarchy1"/>
    <dgm:cxn modelId="{14F2E589-A706-40E1-80BB-E44597780B84}" type="presParOf" srcId="{7E79E22A-4E0A-4FB8-B0FE-3D968A07C226}" destId="{85ABD620-921F-46F2-9B3C-AE88809632F3}" srcOrd="1" destOrd="0" presId="urn:microsoft.com/office/officeart/2005/8/layout/hierarchy1"/>
    <dgm:cxn modelId="{B1B88013-9570-4B1D-B2F8-72C9F8428BFD}" type="presParOf" srcId="{D0B53DC0-8744-411B-8EC5-A41B3C400232}" destId="{420F2AAF-404D-4515-864A-2C42E4133797}" srcOrd="1" destOrd="0" presId="urn:microsoft.com/office/officeart/2005/8/layout/hierarchy1"/>
    <dgm:cxn modelId="{8B48E2F5-C3D0-4717-B4EB-0AEF28A55D47}" type="presParOf" srcId="{420F2AAF-404D-4515-864A-2C42E4133797}" destId="{F7700399-BA48-4D58-A152-18741D5C22B5}" srcOrd="0" destOrd="0" presId="urn:microsoft.com/office/officeart/2005/8/layout/hierarchy1"/>
    <dgm:cxn modelId="{336B750E-6F7D-43EE-B88C-D5B318718A43}" type="presParOf" srcId="{420F2AAF-404D-4515-864A-2C42E4133797}" destId="{406C03C8-0E0C-4A96-BB9D-7C7320C32540}" srcOrd="1" destOrd="0" presId="urn:microsoft.com/office/officeart/2005/8/layout/hierarchy1"/>
    <dgm:cxn modelId="{3E8D56E8-3546-4747-9EA9-6F619765CB31}" type="presParOf" srcId="{406C03C8-0E0C-4A96-BB9D-7C7320C32540}" destId="{D52CB02C-16AE-4F47-80D1-CF10C75B337A}" srcOrd="0" destOrd="0" presId="urn:microsoft.com/office/officeart/2005/8/layout/hierarchy1"/>
    <dgm:cxn modelId="{F2EC1506-9889-420D-9ECA-2CEE0FBF4DB1}" type="presParOf" srcId="{D52CB02C-16AE-4F47-80D1-CF10C75B337A}" destId="{59C32452-D14F-4E6A-861A-1E4B06BEC406}" srcOrd="0" destOrd="0" presId="urn:microsoft.com/office/officeart/2005/8/layout/hierarchy1"/>
    <dgm:cxn modelId="{144852B3-52E7-473A-93C3-28359FA45673}" type="presParOf" srcId="{D52CB02C-16AE-4F47-80D1-CF10C75B337A}" destId="{5D15EB9A-358C-43D1-8AC4-24E7E1747380}" srcOrd="1" destOrd="0" presId="urn:microsoft.com/office/officeart/2005/8/layout/hierarchy1"/>
    <dgm:cxn modelId="{54686671-0FD8-427F-8B8F-53327F0AC52D}" type="presParOf" srcId="{406C03C8-0E0C-4A96-BB9D-7C7320C32540}" destId="{93034056-90DB-4C4F-9A98-257691B389DA}" srcOrd="1" destOrd="0" presId="urn:microsoft.com/office/officeart/2005/8/layout/hierarchy1"/>
    <dgm:cxn modelId="{1336E519-5ECC-46B5-B872-AFC0A6DB5836}" type="presParOf" srcId="{420F2AAF-404D-4515-864A-2C42E4133797}" destId="{F7043BCD-A92B-43E8-842C-FCF972DAC817}" srcOrd="2" destOrd="0" presId="urn:microsoft.com/office/officeart/2005/8/layout/hierarchy1"/>
    <dgm:cxn modelId="{F9AA0357-9A4A-4ADD-97CE-4B91B6124839}" type="presParOf" srcId="{420F2AAF-404D-4515-864A-2C42E4133797}" destId="{76518C6C-C26A-4C3E-BB57-BA4E91D160B7}" srcOrd="3" destOrd="0" presId="urn:microsoft.com/office/officeart/2005/8/layout/hierarchy1"/>
    <dgm:cxn modelId="{FC546F2C-A938-4A05-AC80-8A58C5D0E05F}" type="presParOf" srcId="{76518C6C-C26A-4C3E-BB57-BA4E91D160B7}" destId="{D88E4505-5C2C-407E-ACBB-0089E6831E34}" srcOrd="0" destOrd="0" presId="urn:microsoft.com/office/officeart/2005/8/layout/hierarchy1"/>
    <dgm:cxn modelId="{21858C8F-1741-49FE-8CDE-2D5DD0838D44}" type="presParOf" srcId="{D88E4505-5C2C-407E-ACBB-0089E6831E34}" destId="{B7E6DB23-C7AE-490C-B7C4-F1A710517C22}" srcOrd="0" destOrd="0" presId="urn:microsoft.com/office/officeart/2005/8/layout/hierarchy1"/>
    <dgm:cxn modelId="{B98AF886-1312-4F14-89C1-9A417F0776B8}" type="presParOf" srcId="{D88E4505-5C2C-407E-ACBB-0089E6831E34}" destId="{2D59506D-4B2C-4797-A5EA-178613518A5B}" srcOrd="1" destOrd="0" presId="urn:microsoft.com/office/officeart/2005/8/layout/hierarchy1"/>
    <dgm:cxn modelId="{A48CDF9E-5AF1-42F7-B932-7EB196235093}" type="presParOf" srcId="{76518C6C-C26A-4C3E-BB57-BA4E91D160B7}" destId="{D2ACE9C7-C2F3-4574-9E28-930247D5D28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68C02-2C10-4F9C-8189-7A0A445BA40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7F3EFF-C555-4CFF-9AC6-E992DCD388E0}">
      <dgm:prSet phldrT="[Text]" custT="1"/>
      <dgm:spPr/>
      <dgm:t>
        <a:bodyPr/>
        <a:lstStyle/>
        <a:p>
          <a:r>
            <a:rPr lang="en-GB" sz="2800" dirty="0"/>
            <a:t>Immune Response</a:t>
          </a:r>
        </a:p>
      </dgm:t>
    </dgm:pt>
    <dgm:pt modelId="{F092A6A1-3049-4D2B-BAE5-7B0A9DBB43BB}" type="parTrans" cxnId="{9B888E5F-4ED8-4771-B163-051026E0BAF2}">
      <dgm:prSet/>
      <dgm:spPr/>
      <dgm:t>
        <a:bodyPr/>
        <a:lstStyle/>
        <a:p>
          <a:endParaRPr lang="en-GB"/>
        </a:p>
      </dgm:t>
    </dgm:pt>
    <dgm:pt modelId="{F5D15AC5-5DAE-43FC-B709-AD00F345F4E6}" type="sibTrans" cxnId="{9B888E5F-4ED8-4771-B163-051026E0BAF2}">
      <dgm:prSet/>
      <dgm:spPr/>
      <dgm:t>
        <a:bodyPr/>
        <a:lstStyle/>
        <a:p>
          <a:endParaRPr lang="en-GB"/>
        </a:p>
      </dgm:t>
    </dgm:pt>
    <dgm:pt modelId="{E4FD0B66-AE29-4D4F-81A8-79B7676692EA}">
      <dgm:prSet phldrT="[Text]" custT="1"/>
      <dgm:spPr/>
      <dgm:t>
        <a:bodyPr/>
        <a:lstStyle/>
        <a:p>
          <a:r>
            <a:rPr lang="en-GB" sz="2400" dirty="0"/>
            <a:t>Cell Mediated Response</a:t>
          </a:r>
        </a:p>
      </dgm:t>
    </dgm:pt>
    <dgm:pt modelId="{8F91D5D2-82FD-4237-91A1-42DD3667387A}" type="parTrans" cxnId="{6780A44C-8BC6-4D01-ABF3-0DDB18D82F27}">
      <dgm:prSet/>
      <dgm:spPr/>
      <dgm:t>
        <a:bodyPr/>
        <a:lstStyle/>
        <a:p>
          <a:endParaRPr lang="en-GB"/>
        </a:p>
      </dgm:t>
    </dgm:pt>
    <dgm:pt modelId="{0383B5C6-54CC-478A-8062-1DB25CA0C9EF}" type="sibTrans" cxnId="{6780A44C-8BC6-4D01-ABF3-0DDB18D82F27}">
      <dgm:prSet/>
      <dgm:spPr/>
      <dgm:t>
        <a:bodyPr/>
        <a:lstStyle/>
        <a:p>
          <a:endParaRPr lang="en-GB"/>
        </a:p>
      </dgm:t>
    </dgm:pt>
    <dgm:pt modelId="{46F5D99E-A186-49B9-A802-936A5E6687E8}">
      <dgm:prSet phldrT="[Text]" custT="1"/>
      <dgm:spPr/>
      <dgm:t>
        <a:bodyPr/>
        <a:lstStyle/>
        <a:p>
          <a:r>
            <a:rPr lang="en-GB" sz="2400" dirty="0" err="1"/>
            <a:t>Humoral</a:t>
          </a:r>
          <a:r>
            <a:rPr lang="en-GB" sz="2400" dirty="0"/>
            <a:t> Response</a:t>
          </a:r>
        </a:p>
      </dgm:t>
    </dgm:pt>
    <dgm:pt modelId="{4BDCC241-27A1-4C34-8D3D-6856FA86AD78}" type="parTrans" cxnId="{E3B03737-64FE-4F70-BE9E-71D1CDA0B4D8}">
      <dgm:prSet/>
      <dgm:spPr/>
      <dgm:t>
        <a:bodyPr/>
        <a:lstStyle/>
        <a:p>
          <a:endParaRPr lang="en-GB"/>
        </a:p>
      </dgm:t>
    </dgm:pt>
    <dgm:pt modelId="{0E87C332-BC97-4D9C-8973-52694CABE7F4}" type="sibTrans" cxnId="{E3B03737-64FE-4F70-BE9E-71D1CDA0B4D8}">
      <dgm:prSet/>
      <dgm:spPr/>
      <dgm:t>
        <a:bodyPr/>
        <a:lstStyle/>
        <a:p>
          <a:endParaRPr lang="en-GB"/>
        </a:p>
      </dgm:t>
    </dgm:pt>
    <dgm:pt modelId="{45650325-C1A4-497C-9D62-D8EB6014600A}">
      <dgm:prSet custT="1"/>
      <dgm:spPr/>
      <dgm:t>
        <a:bodyPr/>
        <a:lstStyle/>
        <a:p>
          <a:r>
            <a:rPr lang="en-GB" sz="3200" dirty="0" smtClean="0"/>
            <a:t>SICCT</a:t>
          </a:r>
          <a:endParaRPr lang="en-GB" sz="3200" dirty="0"/>
        </a:p>
      </dgm:t>
    </dgm:pt>
    <dgm:pt modelId="{35B9CC11-E1F3-492B-9101-C5F1935072C4}" type="parTrans" cxnId="{2C3424A7-353F-4A1D-A3C7-880B23BFB5C4}">
      <dgm:prSet/>
      <dgm:spPr/>
      <dgm:t>
        <a:bodyPr/>
        <a:lstStyle/>
        <a:p>
          <a:endParaRPr lang="en-GB"/>
        </a:p>
      </dgm:t>
    </dgm:pt>
    <dgm:pt modelId="{301BE340-C0EF-47C9-B940-931C83DC2DE6}" type="sibTrans" cxnId="{2C3424A7-353F-4A1D-A3C7-880B23BFB5C4}">
      <dgm:prSet/>
      <dgm:spPr/>
      <dgm:t>
        <a:bodyPr/>
        <a:lstStyle/>
        <a:p>
          <a:endParaRPr lang="en-GB"/>
        </a:p>
      </dgm:t>
    </dgm:pt>
    <dgm:pt modelId="{DC48C052-8EDD-4BB6-B925-E17DE25C9F7B}">
      <dgm:prSet custT="1"/>
      <dgm:spPr/>
      <dgm:t>
        <a:bodyPr/>
        <a:lstStyle/>
        <a:p>
          <a:r>
            <a:rPr lang="en-GB" sz="2400" dirty="0"/>
            <a:t>Interferon Gamma Test</a:t>
          </a:r>
        </a:p>
      </dgm:t>
    </dgm:pt>
    <dgm:pt modelId="{418D5378-3950-43A7-90DA-7A17C956A316}" type="parTrans" cxnId="{695C4CC5-EBC1-417F-AC14-D1F3DBE77AF0}">
      <dgm:prSet/>
      <dgm:spPr/>
      <dgm:t>
        <a:bodyPr/>
        <a:lstStyle/>
        <a:p>
          <a:endParaRPr lang="en-GB"/>
        </a:p>
      </dgm:t>
    </dgm:pt>
    <dgm:pt modelId="{8315E7C7-1AA9-4603-8788-50B03F7B5EDE}" type="sibTrans" cxnId="{695C4CC5-EBC1-417F-AC14-D1F3DBE77AF0}">
      <dgm:prSet/>
      <dgm:spPr/>
      <dgm:t>
        <a:bodyPr/>
        <a:lstStyle/>
        <a:p>
          <a:endParaRPr lang="en-GB"/>
        </a:p>
      </dgm:t>
    </dgm:pt>
    <dgm:pt modelId="{A18B4575-2444-4639-BC67-A2D801CCDCEC}">
      <dgm:prSet custT="1"/>
      <dgm:spPr/>
      <dgm:t>
        <a:bodyPr/>
        <a:lstStyle/>
        <a:p>
          <a:r>
            <a:rPr lang="en-GB" sz="2800" dirty="0"/>
            <a:t>Antibody Tests</a:t>
          </a:r>
        </a:p>
      </dgm:t>
    </dgm:pt>
    <dgm:pt modelId="{5BF71724-210E-4E3B-9480-6870CBB9A7FB}" type="parTrans" cxnId="{EA28A773-D4FB-4341-A097-B53DDCAAA750}">
      <dgm:prSet/>
      <dgm:spPr/>
      <dgm:t>
        <a:bodyPr/>
        <a:lstStyle/>
        <a:p>
          <a:endParaRPr lang="en-GB"/>
        </a:p>
      </dgm:t>
    </dgm:pt>
    <dgm:pt modelId="{80CC1984-6F30-4FFF-B380-71F5D93BD5FD}" type="sibTrans" cxnId="{EA28A773-D4FB-4341-A097-B53DDCAAA750}">
      <dgm:prSet/>
      <dgm:spPr/>
      <dgm:t>
        <a:bodyPr/>
        <a:lstStyle/>
        <a:p>
          <a:endParaRPr lang="en-GB"/>
        </a:p>
      </dgm:t>
    </dgm:pt>
    <dgm:pt modelId="{FFE82624-8DE8-4684-B975-7A15840B8453}" type="pres">
      <dgm:prSet presAssocID="{F0B68C02-2C10-4F9C-8189-7A0A445BA4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91ED33E-C7A6-4045-8018-9AC4BD9D9AC2}" type="pres">
      <dgm:prSet presAssocID="{147F3EFF-C555-4CFF-9AC6-E992DCD388E0}" presName="hierRoot1" presStyleCnt="0"/>
      <dgm:spPr/>
    </dgm:pt>
    <dgm:pt modelId="{C3C2274F-5175-41E5-B892-2ECC439EBEDB}" type="pres">
      <dgm:prSet presAssocID="{147F3EFF-C555-4CFF-9AC6-E992DCD388E0}" presName="composite" presStyleCnt="0"/>
      <dgm:spPr/>
    </dgm:pt>
    <dgm:pt modelId="{1939B127-D8B4-4ACB-B2C3-1F50EDE78EE3}" type="pres">
      <dgm:prSet presAssocID="{147F3EFF-C555-4CFF-9AC6-E992DCD388E0}" presName="background" presStyleLbl="node0" presStyleIdx="0" presStyleCnt="1"/>
      <dgm:spPr/>
    </dgm:pt>
    <dgm:pt modelId="{ADDE8662-737D-441D-B32E-750C60919257}" type="pres">
      <dgm:prSet presAssocID="{147F3EFF-C555-4CFF-9AC6-E992DCD388E0}" presName="text" presStyleLbl="fgAcc0" presStyleIdx="0" presStyleCnt="1" custScaleX="77962" custScaleY="70719" custLinFactNeighborX="-3963" custLinFactNeighborY="-2145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0947024-B72A-44B2-865E-948E20FCAB19}" type="pres">
      <dgm:prSet presAssocID="{147F3EFF-C555-4CFF-9AC6-E992DCD388E0}" presName="hierChild2" presStyleCnt="0"/>
      <dgm:spPr/>
    </dgm:pt>
    <dgm:pt modelId="{3CB448EF-8B29-4A68-9682-01FF72259281}" type="pres">
      <dgm:prSet presAssocID="{8F91D5D2-82FD-4237-91A1-42DD3667387A}" presName="Name10" presStyleLbl="parChTrans1D2" presStyleIdx="0" presStyleCnt="2"/>
      <dgm:spPr/>
      <dgm:t>
        <a:bodyPr/>
        <a:lstStyle/>
        <a:p>
          <a:endParaRPr lang="en-GB"/>
        </a:p>
      </dgm:t>
    </dgm:pt>
    <dgm:pt modelId="{D6A87392-FD3A-4902-84C6-AE3E2A43592D}" type="pres">
      <dgm:prSet presAssocID="{E4FD0B66-AE29-4D4F-81A8-79B7676692EA}" presName="hierRoot2" presStyleCnt="0"/>
      <dgm:spPr/>
    </dgm:pt>
    <dgm:pt modelId="{740B60CD-AF30-4475-8C0F-E70C64F18981}" type="pres">
      <dgm:prSet presAssocID="{E4FD0B66-AE29-4D4F-81A8-79B7676692EA}" presName="composite2" presStyleCnt="0"/>
      <dgm:spPr/>
    </dgm:pt>
    <dgm:pt modelId="{CB77D94E-20F8-4890-8637-8BE36C0B679E}" type="pres">
      <dgm:prSet presAssocID="{E4FD0B66-AE29-4D4F-81A8-79B7676692EA}" presName="background2" presStyleLbl="node2" presStyleIdx="0" presStyleCnt="2"/>
      <dgm:spPr/>
    </dgm:pt>
    <dgm:pt modelId="{E21152CE-789F-495D-8D83-ACAA587AEE1B}" type="pres">
      <dgm:prSet presAssocID="{E4FD0B66-AE29-4D4F-81A8-79B7676692EA}" presName="text2" presStyleLbl="fgAcc2" presStyleIdx="0" presStyleCnt="2" custScaleX="160152" custScaleY="32572" custLinFactNeighborX="-23381" custLinFactNeighborY="-2056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B8513AE-EDBA-4BBE-AD4E-BFC043FD6EA0}" type="pres">
      <dgm:prSet presAssocID="{E4FD0B66-AE29-4D4F-81A8-79B7676692EA}" presName="hierChild3" presStyleCnt="0"/>
      <dgm:spPr/>
    </dgm:pt>
    <dgm:pt modelId="{8E94AAC7-0428-4B65-995D-5D522620CA46}" type="pres">
      <dgm:prSet presAssocID="{418D5378-3950-43A7-90DA-7A17C956A316}" presName="Name17" presStyleLbl="parChTrans1D3" presStyleIdx="0" presStyleCnt="3"/>
      <dgm:spPr/>
      <dgm:t>
        <a:bodyPr/>
        <a:lstStyle/>
        <a:p>
          <a:endParaRPr lang="en-GB"/>
        </a:p>
      </dgm:t>
    </dgm:pt>
    <dgm:pt modelId="{850843B3-E60B-4826-90A3-CF7013F8A4D8}" type="pres">
      <dgm:prSet presAssocID="{DC48C052-8EDD-4BB6-B925-E17DE25C9F7B}" presName="hierRoot3" presStyleCnt="0"/>
      <dgm:spPr/>
    </dgm:pt>
    <dgm:pt modelId="{08DB99A3-216F-4DA5-9A70-DEE3F549CB33}" type="pres">
      <dgm:prSet presAssocID="{DC48C052-8EDD-4BB6-B925-E17DE25C9F7B}" presName="composite3" presStyleCnt="0"/>
      <dgm:spPr/>
    </dgm:pt>
    <dgm:pt modelId="{94F41818-EDC5-4490-9E96-9613318DB91D}" type="pres">
      <dgm:prSet presAssocID="{DC48C052-8EDD-4BB6-B925-E17DE25C9F7B}" presName="background3" presStyleLbl="node3" presStyleIdx="0" presStyleCnt="3"/>
      <dgm:spPr/>
    </dgm:pt>
    <dgm:pt modelId="{5E190D62-14FB-4418-B675-2CB634726409}" type="pres">
      <dgm:prSet presAssocID="{DC48C052-8EDD-4BB6-B925-E17DE25C9F7B}" presName="text3" presStyleLbl="fgAcc3" presStyleIdx="0" presStyleCnt="3" custScaleX="125691" custScaleY="62990" custLinFactNeighborX="-61" custLinFactNeighborY="185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315F506-5ED7-44E1-B510-A3E9A652B94A}" type="pres">
      <dgm:prSet presAssocID="{DC48C052-8EDD-4BB6-B925-E17DE25C9F7B}" presName="hierChild4" presStyleCnt="0"/>
      <dgm:spPr/>
    </dgm:pt>
    <dgm:pt modelId="{56F57216-AC67-406E-88E8-5E0BDC947CAA}" type="pres">
      <dgm:prSet presAssocID="{35B9CC11-E1F3-492B-9101-C5F1935072C4}" presName="Name17" presStyleLbl="parChTrans1D3" presStyleIdx="1" presStyleCnt="3"/>
      <dgm:spPr/>
      <dgm:t>
        <a:bodyPr/>
        <a:lstStyle/>
        <a:p>
          <a:endParaRPr lang="en-GB"/>
        </a:p>
      </dgm:t>
    </dgm:pt>
    <dgm:pt modelId="{A8BDCF2A-1822-4B41-9B83-4321FB6F678E}" type="pres">
      <dgm:prSet presAssocID="{45650325-C1A4-497C-9D62-D8EB6014600A}" presName="hierRoot3" presStyleCnt="0"/>
      <dgm:spPr/>
    </dgm:pt>
    <dgm:pt modelId="{A767EB80-23D0-417C-8219-63AD86B144D3}" type="pres">
      <dgm:prSet presAssocID="{45650325-C1A4-497C-9D62-D8EB6014600A}" presName="composite3" presStyleCnt="0"/>
      <dgm:spPr/>
    </dgm:pt>
    <dgm:pt modelId="{218DB98E-A77D-42E3-860B-64E1A6AA835C}" type="pres">
      <dgm:prSet presAssocID="{45650325-C1A4-497C-9D62-D8EB6014600A}" presName="background3" presStyleLbl="node3" presStyleIdx="1" presStyleCnt="3"/>
      <dgm:spPr/>
    </dgm:pt>
    <dgm:pt modelId="{66713D6C-CEF8-46C5-8910-893B1C75C157}" type="pres">
      <dgm:prSet presAssocID="{45650325-C1A4-497C-9D62-D8EB6014600A}" presName="text3" presStyleLbl="fgAcc3" presStyleIdx="1" presStyleCnt="3" custScaleX="72751" custScaleY="47512" custLinFactNeighborX="6438" custLinFactNeighborY="185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70C7492-6E35-474A-9950-20875998CDF7}" type="pres">
      <dgm:prSet presAssocID="{45650325-C1A4-497C-9D62-D8EB6014600A}" presName="hierChild4" presStyleCnt="0"/>
      <dgm:spPr/>
    </dgm:pt>
    <dgm:pt modelId="{770DEA9F-D45A-4F02-ACCE-A59400D19507}" type="pres">
      <dgm:prSet presAssocID="{4BDCC241-27A1-4C34-8D3D-6856FA86AD78}" presName="Name10" presStyleLbl="parChTrans1D2" presStyleIdx="1" presStyleCnt="2"/>
      <dgm:spPr/>
      <dgm:t>
        <a:bodyPr/>
        <a:lstStyle/>
        <a:p>
          <a:endParaRPr lang="en-GB"/>
        </a:p>
      </dgm:t>
    </dgm:pt>
    <dgm:pt modelId="{17C98001-46FE-413F-8200-BFE3EEF6AE8A}" type="pres">
      <dgm:prSet presAssocID="{46F5D99E-A186-49B9-A802-936A5E6687E8}" presName="hierRoot2" presStyleCnt="0"/>
      <dgm:spPr/>
    </dgm:pt>
    <dgm:pt modelId="{ABDC5624-6E13-4D6B-B1C2-1D4D99C8AEA8}" type="pres">
      <dgm:prSet presAssocID="{46F5D99E-A186-49B9-A802-936A5E6687E8}" presName="composite2" presStyleCnt="0"/>
      <dgm:spPr/>
    </dgm:pt>
    <dgm:pt modelId="{7000FDE5-A4CA-49B0-8796-5A3635C44A2D}" type="pres">
      <dgm:prSet presAssocID="{46F5D99E-A186-49B9-A802-936A5E6687E8}" presName="background2" presStyleLbl="node2" presStyleIdx="1" presStyleCnt="2"/>
      <dgm:spPr/>
    </dgm:pt>
    <dgm:pt modelId="{0665F881-52E8-49C2-B384-D306207BF72B}" type="pres">
      <dgm:prSet presAssocID="{46F5D99E-A186-49B9-A802-936A5E6687E8}" presName="text2" presStyleLbl="fgAcc2" presStyleIdx="1" presStyleCnt="2" custScaleX="129483" custScaleY="52616" custLinFactNeighborX="-8192" custLinFactNeighborY="-2056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1CEA781-AF49-416D-A7EA-8A78DE17BFD2}" type="pres">
      <dgm:prSet presAssocID="{46F5D99E-A186-49B9-A802-936A5E6687E8}" presName="hierChild3" presStyleCnt="0"/>
      <dgm:spPr/>
    </dgm:pt>
    <dgm:pt modelId="{3B0DD6B1-6BD2-4388-963E-F8910F562BAC}" type="pres">
      <dgm:prSet presAssocID="{5BF71724-210E-4E3B-9480-6870CBB9A7FB}" presName="Name17" presStyleLbl="parChTrans1D3" presStyleIdx="2" presStyleCnt="3"/>
      <dgm:spPr/>
      <dgm:t>
        <a:bodyPr/>
        <a:lstStyle/>
        <a:p>
          <a:endParaRPr lang="en-GB"/>
        </a:p>
      </dgm:t>
    </dgm:pt>
    <dgm:pt modelId="{02BB2520-DCE5-4F24-BFC5-319949813520}" type="pres">
      <dgm:prSet presAssocID="{A18B4575-2444-4639-BC67-A2D801CCDCEC}" presName="hierRoot3" presStyleCnt="0"/>
      <dgm:spPr/>
    </dgm:pt>
    <dgm:pt modelId="{AD9F8148-D7BA-4D55-9226-8661E7BF6AB5}" type="pres">
      <dgm:prSet presAssocID="{A18B4575-2444-4639-BC67-A2D801CCDCEC}" presName="composite3" presStyleCnt="0"/>
      <dgm:spPr/>
    </dgm:pt>
    <dgm:pt modelId="{44226D41-3349-411F-8E0C-C5A1544898FD}" type="pres">
      <dgm:prSet presAssocID="{A18B4575-2444-4639-BC67-A2D801CCDCEC}" presName="background3" presStyleLbl="node3" presStyleIdx="2" presStyleCnt="3"/>
      <dgm:spPr/>
    </dgm:pt>
    <dgm:pt modelId="{6311DD04-5280-42D1-8077-D22A934013CE}" type="pres">
      <dgm:prSet presAssocID="{A18B4575-2444-4639-BC67-A2D801CCDCEC}" presName="text3" presStyleLbl="fgAcc3" presStyleIdx="2" presStyleCnt="3" custScaleX="67354" custScaleY="56758" custLinFactNeighborX="19177" custLinFactNeighborY="-313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D1B614E-91B7-4635-B425-FBA66F5A9B27}" type="pres">
      <dgm:prSet presAssocID="{A18B4575-2444-4639-BC67-A2D801CCDCEC}" presName="hierChild4" presStyleCnt="0"/>
      <dgm:spPr/>
    </dgm:pt>
  </dgm:ptLst>
  <dgm:cxnLst>
    <dgm:cxn modelId="{6EA2A944-B355-4A3D-90ED-905CD70C7ABE}" type="presOf" srcId="{E4FD0B66-AE29-4D4F-81A8-79B7676692EA}" destId="{E21152CE-789F-495D-8D83-ACAA587AEE1B}" srcOrd="0" destOrd="0" presId="urn:microsoft.com/office/officeart/2005/8/layout/hierarchy1"/>
    <dgm:cxn modelId="{695C4CC5-EBC1-417F-AC14-D1F3DBE77AF0}" srcId="{E4FD0B66-AE29-4D4F-81A8-79B7676692EA}" destId="{DC48C052-8EDD-4BB6-B925-E17DE25C9F7B}" srcOrd="0" destOrd="0" parTransId="{418D5378-3950-43A7-90DA-7A17C956A316}" sibTransId="{8315E7C7-1AA9-4603-8788-50B03F7B5EDE}"/>
    <dgm:cxn modelId="{FF20F532-586D-49CB-A24C-7BA874008F19}" type="presOf" srcId="{A18B4575-2444-4639-BC67-A2D801CCDCEC}" destId="{6311DD04-5280-42D1-8077-D22A934013CE}" srcOrd="0" destOrd="0" presId="urn:microsoft.com/office/officeart/2005/8/layout/hierarchy1"/>
    <dgm:cxn modelId="{286B5635-8E16-48BB-895C-F50336ADBD4B}" type="presOf" srcId="{4BDCC241-27A1-4C34-8D3D-6856FA86AD78}" destId="{770DEA9F-D45A-4F02-ACCE-A59400D19507}" srcOrd="0" destOrd="0" presId="urn:microsoft.com/office/officeart/2005/8/layout/hierarchy1"/>
    <dgm:cxn modelId="{160FE533-4E2D-454C-BFA3-2DDBCD8A8A57}" type="presOf" srcId="{F0B68C02-2C10-4F9C-8189-7A0A445BA405}" destId="{FFE82624-8DE8-4684-B975-7A15840B8453}" srcOrd="0" destOrd="0" presId="urn:microsoft.com/office/officeart/2005/8/layout/hierarchy1"/>
    <dgm:cxn modelId="{4E6604FC-7863-4381-B1CC-2B0D74C0A4D1}" type="presOf" srcId="{DC48C052-8EDD-4BB6-B925-E17DE25C9F7B}" destId="{5E190D62-14FB-4418-B675-2CB634726409}" srcOrd="0" destOrd="0" presId="urn:microsoft.com/office/officeart/2005/8/layout/hierarchy1"/>
    <dgm:cxn modelId="{E3B03737-64FE-4F70-BE9E-71D1CDA0B4D8}" srcId="{147F3EFF-C555-4CFF-9AC6-E992DCD388E0}" destId="{46F5D99E-A186-49B9-A802-936A5E6687E8}" srcOrd="1" destOrd="0" parTransId="{4BDCC241-27A1-4C34-8D3D-6856FA86AD78}" sibTransId="{0E87C332-BC97-4D9C-8973-52694CABE7F4}"/>
    <dgm:cxn modelId="{8E4DB10E-C5AB-4C25-ABD9-0996C6FDB793}" type="presOf" srcId="{147F3EFF-C555-4CFF-9AC6-E992DCD388E0}" destId="{ADDE8662-737D-441D-B32E-750C60919257}" srcOrd="0" destOrd="0" presId="urn:microsoft.com/office/officeart/2005/8/layout/hierarchy1"/>
    <dgm:cxn modelId="{EA28A773-D4FB-4341-A097-B53DDCAAA750}" srcId="{46F5D99E-A186-49B9-A802-936A5E6687E8}" destId="{A18B4575-2444-4639-BC67-A2D801CCDCEC}" srcOrd="0" destOrd="0" parTransId="{5BF71724-210E-4E3B-9480-6870CBB9A7FB}" sibTransId="{80CC1984-6F30-4FFF-B380-71F5D93BD5FD}"/>
    <dgm:cxn modelId="{2C3424A7-353F-4A1D-A3C7-880B23BFB5C4}" srcId="{E4FD0B66-AE29-4D4F-81A8-79B7676692EA}" destId="{45650325-C1A4-497C-9D62-D8EB6014600A}" srcOrd="1" destOrd="0" parTransId="{35B9CC11-E1F3-492B-9101-C5F1935072C4}" sibTransId="{301BE340-C0EF-47C9-B940-931C83DC2DE6}"/>
    <dgm:cxn modelId="{F62DAB2A-E32F-492C-B2C2-C5DAC28E5BCE}" type="presOf" srcId="{45650325-C1A4-497C-9D62-D8EB6014600A}" destId="{66713D6C-CEF8-46C5-8910-893B1C75C157}" srcOrd="0" destOrd="0" presId="urn:microsoft.com/office/officeart/2005/8/layout/hierarchy1"/>
    <dgm:cxn modelId="{9B888E5F-4ED8-4771-B163-051026E0BAF2}" srcId="{F0B68C02-2C10-4F9C-8189-7A0A445BA405}" destId="{147F3EFF-C555-4CFF-9AC6-E992DCD388E0}" srcOrd="0" destOrd="0" parTransId="{F092A6A1-3049-4D2B-BAE5-7B0A9DBB43BB}" sibTransId="{F5D15AC5-5DAE-43FC-B709-AD00F345F4E6}"/>
    <dgm:cxn modelId="{A883272A-A2E1-4620-B2D6-F539DD075565}" type="presOf" srcId="{35B9CC11-E1F3-492B-9101-C5F1935072C4}" destId="{56F57216-AC67-406E-88E8-5E0BDC947CAA}" srcOrd="0" destOrd="0" presId="urn:microsoft.com/office/officeart/2005/8/layout/hierarchy1"/>
    <dgm:cxn modelId="{6780A44C-8BC6-4D01-ABF3-0DDB18D82F27}" srcId="{147F3EFF-C555-4CFF-9AC6-E992DCD388E0}" destId="{E4FD0B66-AE29-4D4F-81A8-79B7676692EA}" srcOrd="0" destOrd="0" parTransId="{8F91D5D2-82FD-4237-91A1-42DD3667387A}" sibTransId="{0383B5C6-54CC-478A-8062-1DB25CA0C9EF}"/>
    <dgm:cxn modelId="{96B93E61-0623-41DF-8B66-D153942C283F}" type="presOf" srcId="{418D5378-3950-43A7-90DA-7A17C956A316}" destId="{8E94AAC7-0428-4B65-995D-5D522620CA46}" srcOrd="0" destOrd="0" presId="urn:microsoft.com/office/officeart/2005/8/layout/hierarchy1"/>
    <dgm:cxn modelId="{0BBC9A99-76A1-449E-9DD2-0E5F5D8FAFC0}" type="presOf" srcId="{46F5D99E-A186-49B9-A802-936A5E6687E8}" destId="{0665F881-52E8-49C2-B384-D306207BF72B}" srcOrd="0" destOrd="0" presId="urn:microsoft.com/office/officeart/2005/8/layout/hierarchy1"/>
    <dgm:cxn modelId="{96F33C09-512C-487C-9621-3E4C1543C984}" type="presOf" srcId="{8F91D5D2-82FD-4237-91A1-42DD3667387A}" destId="{3CB448EF-8B29-4A68-9682-01FF72259281}" srcOrd="0" destOrd="0" presId="urn:microsoft.com/office/officeart/2005/8/layout/hierarchy1"/>
    <dgm:cxn modelId="{3612101A-834D-482B-A243-BBEDA42711F1}" type="presOf" srcId="{5BF71724-210E-4E3B-9480-6870CBB9A7FB}" destId="{3B0DD6B1-6BD2-4388-963E-F8910F562BAC}" srcOrd="0" destOrd="0" presId="urn:microsoft.com/office/officeart/2005/8/layout/hierarchy1"/>
    <dgm:cxn modelId="{81BA67E5-909B-415F-A694-88BBBD3BEA4F}" type="presParOf" srcId="{FFE82624-8DE8-4684-B975-7A15840B8453}" destId="{491ED33E-C7A6-4045-8018-9AC4BD9D9AC2}" srcOrd="0" destOrd="0" presId="urn:microsoft.com/office/officeart/2005/8/layout/hierarchy1"/>
    <dgm:cxn modelId="{D8F88632-0B25-4ED1-872B-7F654D830B4F}" type="presParOf" srcId="{491ED33E-C7A6-4045-8018-9AC4BD9D9AC2}" destId="{C3C2274F-5175-41E5-B892-2ECC439EBEDB}" srcOrd="0" destOrd="0" presId="urn:microsoft.com/office/officeart/2005/8/layout/hierarchy1"/>
    <dgm:cxn modelId="{BA16AB98-7603-4380-A11F-C7328B709BA4}" type="presParOf" srcId="{C3C2274F-5175-41E5-B892-2ECC439EBEDB}" destId="{1939B127-D8B4-4ACB-B2C3-1F50EDE78EE3}" srcOrd="0" destOrd="0" presId="urn:microsoft.com/office/officeart/2005/8/layout/hierarchy1"/>
    <dgm:cxn modelId="{6CA01E76-D1CD-4050-B22C-ADF8CB5C969C}" type="presParOf" srcId="{C3C2274F-5175-41E5-B892-2ECC439EBEDB}" destId="{ADDE8662-737D-441D-B32E-750C60919257}" srcOrd="1" destOrd="0" presId="urn:microsoft.com/office/officeart/2005/8/layout/hierarchy1"/>
    <dgm:cxn modelId="{336BCF62-177A-41C9-98BB-FFD253C84949}" type="presParOf" srcId="{491ED33E-C7A6-4045-8018-9AC4BD9D9AC2}" destId="{30947024-B72A-44B2-865E-948E20FCAB19}" srcOrd="1" destOrd="0" presId="urn:microsoft.com/office/officeart/2005/8/layout/hierarchy1"/>
    <dgm:cxn modelId="{C8D3FC8D-EF3D-49BB-817A-A8239E6C4EB6}" type="presParOf" srcId="{30947024-B72A-44B2-865E-948E20FCAB19}" destId="{3CB448EF-8B29-4A68-9682-01FF72259281}" srcOrd="0" destOrd="0" presId="urn:microsoft.com/office/officeart/2005/8/layout/hierarchy1"/>
    <dgm:cxn modelId="{D6675EF5-6D9B-4645-86F2-992A0C91BDAC}" type="presParOf" srcId="{30947024-B72A-44B2-865E-948E20FCAB19}" destId="{D6A87392-FD3A-4902-84C6-AE3E2A43592D}" srcOrd="1" destOrd="0" presId="urn:microsoft.com/office/officeart/2005/8/layout/hierarchy1"/>
    <dgm:cxn modelId="{453EFB65-8723-4B9F-BEAF-23D03226BB0A}" type="presParOf" srcId="{D6A87392-FD3A-4902-84C6-AE3E2A43592D}" destId="{740B60CD-AF30-4475-8C0F-E70C64F18981}" srcOrd="0" destOrd="0" presId="urn:microsoft.com/office/officeart/2005/8/layout/hierarchy1"/>
    <dgm:cxn modelId="{E1F05EB1-E865-40CA-B7AA-FA23CE545F1B}" type="presParOf" srcId="{740B60CD-AF30-4475-8C0F-E70C64F18981}" destId="{CB77D94E-20F8-4890-8637-8BE36C0B679E}" srcOrd="0" destOrd="0" presId="urn:microsoft.com/office/officeart/2005/8/layout/hierarchy1"/>
    <dgm:cxn modelId="{1A5D0779-AB58-439A-BDD6-46AB55C775FF}" type="presParOf" srcId="{740B60CD-AF30-4475-8C0F-E70C64F18981}" destId="{E21152CE-789F-495D-8D83-ACAA587AEE1B}" srcOrd="1" destOrd="0" presId="urn:microsoft.com/office/officeart/2005/8/layout/hierarchy1"/>
    <dgm:cxn modelId="{2AED8909-5093-4098-ACAD-E547083953D0}" type="presParOf" srcId="{D6A87392-FD3A-4902-84C6-AE3E2A43592D}" destId="{0B8513AE-EDBA-4BBE-AD4E-BFC043FD6EA0}" srcOrd="1" destOrd="0" presId="urn:microsoft.com/office/officeart/2005/8/layout/hierarchy1"/>
    <dgm:cxn modelId="{BB5D681A-B1DF-446A-AB55-8AA6AAEF6BAC}" type="presParOf" srcId="{0B8513AE-EDBA-4BBE-AD4E-BFC043FD6EA0}" destId="{8E94AAC7-0428-4B65-995D-5D522620CA46}" srcOrd="0" destOrd="0" presId="urn:microsoft.com/office/officeart/2005/8/layout/hierarchy1"/>
    <dgm:cxn modelId="{877ABF6E-5066-4310-9BE5-4FC921E6C225}" type="presParOf" srcId="{0B8513AE-EDBA-4BBE-AD4E-BFC043FD6EA0}" destId="{850843B3-E60B-4826-90A3-CF7013F8A4D8}" srcOrd="1" destOrd="0" presId="urn:microsoft.com/office/officeart/2005/8/layout/hierarchy1"/>
    <dgm:cxn modelId="{62E30D17-ED3D-4B9D-9FB9-D4809960DA7F}" type="presParOf" srcId="{850843B3-E60B-4826-90A3-CF7013F8A4D8}" destId="{08DB99A3-216F-4DA5-9A70-DEE3F549CB33}" srcOrd="0" destOrd="0" presId="urn:microsoft.com/office/officeart/2005/8/layout/hierarchy1"/>
    <dgm:cxn modelId="{45C70A18-A76C-4473-AA32-A736713B1F7C}" type="presParOf" srcId="{08DB99A3-216F-4DA5-9A70-DEE3F549CB33}" destId="{94F41818-EDC5-4490-9E96-9613318DB91D}" srcOrd="0" destOrd="0" presId="urn:microsoft.com/office/officeart/2005/8/layout/hierarchy1"/>
    <dgm:cxn modelId="{B445E933-67F1-4E07-AB5F-AE2865C97E24}" type="presParOf" srcId="{08DB99A3-216F-4DA5-9A70-DEE3F549CB33}" destId="{5E190D62-14FB-4418-B675-2CB634726409}" srcOrd="1" destOrd="0" presId="urn:microsoft.com/office/officeart/2005/8/layout/hierarchy1"/>
    <dgm:cxn modelId="{15A55420-2542-49F4-8914-58574BF02208}" type="presParOf" srcId="{850843B3-E60B-4826-90A3-CF7013F8A4D8}" destId="{0315F506-5ED7-44E1-B510-A3E9A652B94A}" srcOrd="1" destOrd="0" presId="urn:microsoft.com/office/officeart/2005/8/layout/hierarchy1"/>
    <dgm:cxn modelId="{DCF79CDF-97C3-42E8-9DB3-57B6E67A6511}" type="presParOf" srcId="{0B8513AE-EDBA-4BBE-AD4E-BFC043FD6EA0}" destId="{56F57216-AC67-406E-88E8-5E0BDC947CAA}" srcOrd="2" destOrd="0" presId="urn:microsoft.com/office/officeart/2005/8/layout/hierarchy1"/>
    <dgm:cxn modelId="{5A83ECF5-211E-4591-8622-0542FEFF1BD9}" type="presParOf" srcId="{0B8513AE-EDBA-4BBE-AD4E-BFC043FD6EA0}" destId="{A8BDCF2A-1822-4B41-9B83-4321FB6F678E}" srcOrd="3" destOrd="0" presId="urn:microsoft.com/office/officeart/2005/8/layout/hierarchy1"/>
    <dgm:cxn modelId="{A1D0DDFC-0834-475A-9256-77F4EAB30932}" type="presParOf" srcId="{A8BDCF2A-1822-4B41-9B83-4321FB6F678E}" destId="{A767EB80-23D0-417C-8219-63AD86B144D3}" srcOrd="0" destOrd="0" presId="urn:microsoft.com/office/officeart/2005/8/layout/hierarchy1"/>
    <dgm:cxn modelId="{4ECB7C2D-D0A5-4BA2-AF41-6FEAF8FBA3C4}" type="presParOf" srcId="{A767EB80-23D0-417C-8219-63AD86B144D3}" destId="{218DB98E-A77D-42E3-860B-64E1A6AA835C}" srcOrd="0" destOrd="0" presId="urn:microsoft.com/office/officeart/2005/8/layout/hierarchy1"/>
    <dgm:cxn modelId="{D3DE4DF1-410E-4B42-83B7-8F5045382668}" type="presParOf" srcId="{A767EB80-23D0-417C-8219-63AD86B144D3}" destId="{66713D6C-CEF8-46C5-8910-893B1C75C157}" srcOrd="1" destOrd="0" presId="urn:microsoft.com/office/officeart/2005/8/layout/hierarchy1"/>
    <dgm:cxn modelId="{B07D76B8-BC94-4FEA-B2E0-B9E765A41527}" type="presParOf" srcId="{A8BDCF2A-1822-4B41-9B83-4321FB6F678E}" destId="{E70C7492-6E35-474A-9950-20875998CDF7}" srcOrd="1" destOrd="0" presId="urn:microsoft.com/office/officeart/2005/8/layout/hierarchy1"/>
    <dgm:cxn modelId="{BD1A0CCA-9F71-43E1-A46D-E6FC815F73F5}" type="presParOf" srcId="{30947024-B72A-44B2-865E-948E20FCAB19}" destId="{770DEA9F-D45A-4F02-ACCE-A59400D19507}" srcOrd="2" destOrd="0" presId="urn:microsoft.com/office/officeart/2005/8/layout/hierarchy1"/>
    <dgm:cxn modelId="{90637860-ECDF-49DD-BC31-370264AEC60F}" type="presParOf" srcId="{30947024-B72A-44B2-865E-948E20FCAB19}" destId="{17C98001-46FE-413F-8200-BFE3EEF6AE8A}" srcOrd="3" destOrd="0" presId="urn:microsoft.com/office/officeart/2005/8/layout/hierarchy1"/>
    <dgm:cxn modelId="{7147C2E4-083F-48AE-AFAB-1FE53EFC4F6A}" type="presParOf" srcId="{17C98001-46FE-413F-8200-BFE3EEF6AE8A}" destId="{ABDC5624-6E13-4D6B-B1C2-1D4D99C8AEA8}" srcOrd="0" destOrd="0" presId="urn:microsoft.com/office/officeart/2005/8/layout/hierarchy1"/>
    <dgm:cxn modelId="{4DC6E7A3-67BB-49FC-B550-50496E127F57}" type="presParOf" srcId="{ABDC5624-6E13-4D6B-B1C2-1D4D99C8AEA8}" destId="{7000FDE5-A4CA-49B0-8796-5A3635C44A2D}" srcOrd="0" destOrd="0" presId="urn:microsoft.com/office/officeart/2005/8/layout/hierarchy1"/>
    <dgm:cxn modelId="{FC35397D-7DB1-41C4-94B6-971F7AF19067}" type="presParOf" srcId="{ABDC5624-6E13-4D6B-B1C2-1D4D99C8AEA8}" destId="{0665F881-52E8-49C2-B384-D306207BF72B}" srcOrd="1" destOrd="0" presId="urn:microsoft.com/office/officeart/2005/8/layout/hierarchy1"/>
    <dgm:cxn modelId="{301C8B55-CB72-4FD0-82FF-5D392F90A668}" type="presParOf" srcId="{17C98001-46FE-413F-8200-BFE3EEF6AE8A}" destId="{71CEA781-AF49-416D-A7EA-8A78DE17BFD2}" srcOrd="1" destOrd="0" presId="urn:microsoft.com/office/officeart/2005/8/layout/hierarchy1"/>
    <dgm:cxn modelId="{A9D9C710-6555-4419-B410-C9F7BBBD92B0}" type="presParOf" srcId="{71CEA781-AF49-416D-A7EA-8A78DE17BFD2}" destId="{3B0DD6B1-6BD2-4388-963E-F8910F562BAC}" srcOrd="0" destOrd="0" presId="urn:microsoft.com/office/officeart/2005/8/layout/hierarchy1"/>
    <dgm:cxn modelId="{1C196712-BA55-4E35-B80C-9D132F75C545}" type="presParOf" srcId="{71CEA781-AF49-416D-A7EA-8A78DE17BFD2}" destId="{02BB2520-DCE5-4F24-BFC5-319949813520}" srcOrd="1" destOrd="0" presId="urn:microsoft.com/office/officeart/2005/8/layout/hierarchy1"/>
    <dgm:cxn modelId="{AD22051C-FCC8-48C6-B0B7-02041977A21A}" type="presParOf" srcId="{02BB2520-DCE5-4F24-BFC5-319949813520}" destId="{AD9F8148-D7BA-4D55-9226-8661E7BF6AB5}" srcOrd="0" destOrd="0" presId="urn:microsoft.com/office/officeart/2005/8/layout/hierarchy1"/>
    <dgm:cxn modelId="{583D8EC6-782D-4BB7-B886-ABD7331D9120}" type="presParOf" srcId="{AD9F8148-D7BA-4D55-9226-8661E7BF6AB5}" destId="{44226D41-3349-411F-8E0C-C5A1544898FD}" srcOrd="0" destOrd="0" presId="urn:microsoft.com/office/officeart/2005/8/layout/hierarchy1"/>
    <dgm:cxn modelId="{D31D41CE-9125-4E4C-9A52-8E0B438FFC93}" type="presParOf" srcId="{AD9F8148-D7BA-4D55-9226-8661E7BF6AB5}" destId="{6311DD04-5280-42D1-8077-D22A934013CE}" srcOrd="1" destOrd="0" presId="urn:microsoft.com/office/officeart/2005/8/layout/hierarchy1"/>
    <dgm:cxn modelId="{47647374-580E-4DCD-9E09-67039484A50D}" type="presParOf" srcId="{02BB2520-DCE5-4F24-BFC5-319949813520}" destId="{9D1B614E-91B7-4635-B425-FBA66F5A9B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B68C02-2C10-4F9C-8189-7A0A445BA40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7DD934-D35E-4CF0-9A96-3935EE598AFC}">
      <dgm:prSet phldrT="[Text]"/>
      <dgm:spPr/>
      <dgm:t>
        <a:bodyPr/>
        <a:lstStyle/>
        <a:p>
          <a:r>
            <a:rPr lang="en-GB" dirty="0"/>
            <a:t>Disclosure</a:t>
          </a:r>
        </a:p>
      </dgm:t>
    </dgm:pt>
    <dgm:pt modelId="{E181E287-5037-42BE-BB48-005F7A67DB9C}" type="parTrans" cxnId="{F7653E25-D862-4F79-90D8-442779DF6493}">
      <dgm:prSet/>
      <dgm:spPr/>
      <dgm:t>
        <a:bodyPr/>
        <a:lstStyle/>
        <a:p>
          <a:endParaRPr lang="en-GB"/>
        </a:p>
      </dgm:t>
    </dgm:pt>
    <dgm:pt modelId="{543729FF-BF95-41D2-9D1E-799886139329}" type="sibTrans" cxnId="{F7653E25-D862-4F79-90D8-442779DF6493}">
      <dgm:prSet/>
      <dgm:spPr/>
      <dgm:t>
        <a:bodyPr/>
        <a:lstStyle/>
        <a:p>
          <a:endParaRPr lang="en-GB"/>
        </a:p>
      </dgm:t>
    </dgm:pt>
    <dgm:pt modelId="{147F3EFF-C555-4CFF-9AC6-E992DCD388E0}">
      <dgm:prSet phldrT="[Text]"/>
      <dgm:spPr/>
      <dgm:t>
        <a:bodyPr/>
        <a:lstStyle/>
        <a:p>
          <a:r>
            <a:rPr lang="en-GB" dirty="0"/>
            <a:t>Immune Response</a:t>
          </a:r>
        </a:p>
      </dgm:t>
    </dgm:pt>
    <dgm:pt modelId="{F092A6A1-3049-4D2B-BAE5-7B0A9DBB43BB}" type="parTrans" cxnId="{9B888E5F-4ED8-4771-B163-051026E0BAF2}">
      <dgm:prSet/>
      <dgm:spPr/>
      <dgm:t>
        <a:bodyPr/>
        <a:lstStyle/>
        <a:p>
          <a:endParaRPr lang="en-GB"/>
        </a:p>
      </dgm:t>
    </dgm:pt>
    <dgm:pt modelId="{F5D15AC5-5DAE-43FC-B709-AD00F345F4E6}" type="sibTrans" cxnId="{9B888E5F-4ED8-4771-B163-051026E0BAF2}">
      <dgm:prSet/>
      <dgm:spPr/>
      <dgm:t>
        <a:bodyPr/>
        <a:lstStyle/>
        <a:p>
          <a:endParaRPr lang="en-GB"/>
        </a:p>
      </dgm:t>
    </dgm:pt>
    <dgm:pt modelId="{379D9D52-B381-47E9-A7E8-F96F974251FB}">
      <dgm:prSet/>
      <dgm:spPr/>
      <dgm:t>
        <a:bodyPr/>
        <a:lstStyle/>
        <a:p>
          <a:r>
            <a:rPr lang="en-GB" dirty="0"/>
            <a:t>Clinical signs</a:t>
          </a:r>
        </a:p>
      </dgm:t>
    </dgm:pt>
    <dgm:pt modelId="{6EB616C3-5044-4E8F-B9DC-AC447A83243A}" type="parTrans" cxnId="{AB091973-7CF1-465A-A201-0BD6E89BBEB8}">
      <dgm:prSet/>
      <dgm:spPr/>
      <dgm:t>
        <a:bodyPr/>
        <a:lstStyle/>
        <a:p>
          <a:endParaRPr lang="en-GB"/>
        </a:p>
      </dgm:t>
    </dgm:pt>
    <dgm:pt modelId="{3A61E1CA-C002-4D93-A605-466A100642B9}" type="sibTrans" cxnId="{AB091973-7CF1-465A-A201-0BD6E89BBEB8}">
      <dgm:prSet/>
      <dgm:spPr/>
      <dgm:t>
        <a:bodyPr/>
        <a:lstStyle/>
        <a:p>
          <a:endParaRPr lang="en-GB"/>
        </a:p>
      </dgm:t>
    </dgm:pt>
    <dgm:pt modelId="{5E0A9735-8DB5-4BC9-B534-3FB31423000D}">
      <dgm:prSet custT="1"/>
      <dgm:spPr/>
      <dgm:t>
        <a:bodyPr/>
        <a:lstStyle/>
        <a:p>
          <a:r>
            <a:rPr lang="en-US" sz="2200" b="0" dirty="0"/>
            <a:t>Demonstration </a:t>
          </a:r>
          <a:r>
            <a:rPr lang="en-US" sz="2200" b="0" i="1" dirty="0"/>
            <a:t>of M. </a:t>
          </a:r>
          <a:r>
            <a:rPr lang="en-US" sz="2200" b="0" i="1" dirty="0" err="1" smtClean="0"/>
            <a:t>bovis</a:t>
          </a:r>
          <a:endParaRPr lang="en-US" sz="2200" b="0" i="1" dirty="0" smtClean="0"/>
        </a:p>
        <a:p>
          <a:r>
            <a:rPr lang="en-US" sz="2200" b="0" dirty="0" smtClean="0"/>
            <a:t> </a:t>
          </a:r>
          <a:r>
            <a:rPr lang="en-US" sz="2200" b="0" dirty="0"/>
            <a:t>in live cattle</a:t>
          </a:r>
        </a:p>
      </dgm:t>
    </dgm:pt>
    <dgm:pt modelId="{0CCAC269-D96B-4AAD-AA9B-BF94BF006342}" type="parTrans" cxnId="{1624205E-E73C-4DB0-849C-3E96D7BD1BAB}">
      <dgm:prSet/>
      <dgm:spPr/>
      <dgm:t>
        <a:bodyPr/>
        <a:lstStyle/>
        <a:p>
          <a:endParaRPr lang="en-US"/>
        </a:p>
      </dgm:t>
    </dgm:pt>
    <dgm:pt modelId="{42381727-4C23-4D47-AAD2-0D82BF6A5954}" type="sibTrans" cxnId="{1624205E-E73C-4DB0-849C-3E96D7BD1BAB}">
      <dgm:prSet/>
      <dgm:spPr/>
      <dgm:t>
        <a:bodyPr/>
        <a:lstStyle/>
        <a:p>
          <a:endParaRPr lang="en-US"/>
        </a:p>
      </dgm:t>
    </dgm:pt>
    <dgm:pt modelId="{3A4D726F-47C1-4000-AF6C-59A2790885AE}">
      <dgm:prSet custT="1"/>
      <dgm:spPr/>
      <dgm:t>
        <a:bodyPr/>
        <a:lstStyle/>
        <a:p>
          <a:r>
            <a:rPr lang="en-US" sz="2200" dirty="0"/>
            <a:t>Phage PCR</a:t>
          </a:r>
        </a:p>
      </dgm:t>
    </dgm:pt>
    <dgm:pt modelId="{B5EA0B14-8D2A-4029-A72A-2AA1CAA98573}" type="parTrans" cxnId="{97DDE3C9-025C-4692-B85D-6A2ABBC0CA28}">
      <dgm:prSet/>
      <dgm:spPr/>
      <dgm:t>
        <a:bodyPr/>
        <a:lstStyle/>
        <a:p>
          <a:endParaRPr lang="en-US"/>
        </a:p>
      </dgm:t>
    </dgm:pt>
    <dgm:pt modelId="{AADF225D-7EBD-4E5A-8EBB-89D6CD6BF5F8}" type="sibTrans" cxnId="{97DDE3C9-025C-4692-B85D-6A2ABBC0CA28}">
      <dgm:prSet/>
      <dgm:spPr/>
      <dgm:t>
        <a:bodyPr/>
        <a:lstStyle/>
        <a:p>
          <a:endParaRPr lang="en-US"/>
        </a:p>
      </dgm:t>
    </dgm:pt>
    <dgm:pt modelId="{FFE82624-8DE8-4684-B975-7A15840B8453}" type="pres">
      <dgm:prSet presAssocID="{F0B68C02-2C10-4F9C-8189-7A0A445BA4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0B53DC0-8744-411B-8EC5-A41B3C400232}" type="pres">
      <dgm:prSet presAssocID="{AF7DD934-D35E-4CF0-9A96-3935EE598AFC}" presName="hierRoot1" presStyleCnt="0"/>
      <dgm:spPr/>
    </dgm:pt>
    <dgm:pt modelId="{7E79E22A-4E0A-4FB8-B0FE-3D968A07C226}" type="pres">
      <dgm:prSet presAssocID="{AF7DD934-D35E-4CF0-9A96-3935EE598AFC}" presName="composite" presStyleCnt="0"/>
      <dgm:spPr/>
    </dgm:pt>
    <dgm:pt modelId="{591CE54E-7496-415C-81CB-EBE8F6F13FB0}" type="pres">
      <dgm:prSet presAssocID="{AF7DD934-D35E-4CF0-9A96-3935EE598AFC}" presName="background" presStyleLbl="node0" presStyleIdx="0" presStyleCnt="1"/>
      <dgm:spPr/>
    </dgm:pt>
    <dgm:pt modelId="{85ABD620-921F-46F2-9B3C-AE88809632F3}" type="pres">
      <dgm:prSet presAssocID="{AF7DD934-D35E-4CF0-9A96-3935EE598AFC}" presName="text" presStyleLbl="fgAcc0" presStyleIdx="0" presStyleCnt="1" custScaleY="399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20F2AAF-404D-4515-864A-2C42E4133797}" type="pres">
      <dgm:prSet presAssocID="{AF7DD934-D35E-4CF0-9A96-3935EE598AFC}" presName="hierChild2" presStyleCnt="0"/>
      <dgm:spPr/>
    </dgm:pt>
    <dgm:pt modelId="{F7700399-BA48-4D58-A152-18741D5C22B5}" type="pres">
      <dgm:prSet presAssocID="{6EB616C3-5044-4E8F-B9DC-AC447A83243A}" presName="Name10" presStyleLbl="parChTrans1D2" presStyleIdx="0" presStyleCnt="3"/>
      <dgm:spPr/>
      <dgm:t>
        <a:bodyPr/>
        <a:lstStyle/>
        <a:p>
          <a:endParaRPr lang="en-GB"/>
        </a:p>
      </dgm:t>
    </dgm:pt>
    <dgm:pt modelId="{406C03C8-0E0C-4A96-BB9D-7C7320C32540}" type="pres">
      <dgm:prSet presAssocID="{379D9D52-B381-47E9-A7E8-F96F974251FB}" presName="hierRoot2" presStyleCnt="0"/>
      <dgm:spPr/>
    </dgm:pt>
    <dgm:pt modelId="{D52CB02C-16AE-4F47-80D1-CF10C75B337A}" type="pres">
      <dgm:prSet presAssocID="{379D9D52-B381-47E9-A7E8-F96F974251FB}" presName="composite2" presStyleCnt="0"/>
      <dgm:spPr/>
    </dgm:pt>
    <dgm:pt modelId="{59C32452-D14F-4E6A-861A-1E4B06BEC406}" type="pres">
      <dgm:prSet presAssocID="{379D9D52-B381-47E9-A7E8-F96F974251FB}" presName="background2" presStyleLbl="node2" presStyleIdx="0" presStyleCnt="3"/>
      <dgm:spPr/>
    </dgm:pt>
    <dgm:pt modelId="{5D15EB9A-358C-43D1-8AC4-24E7E1747380}" type="pres">
      <dgm:prSet presAssocID="{379D9D52-B381-47E9-A7E8-F96F974251FB}" presName="text2" presStyleLbl="fgAcc2" presStyleIdx="0" presStyleCnt="3" custScaleY="5230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3034056-90DB-4C4F-9A98-257691B389DA}" type="pres">
      <dgm:prSet presAssocID="{379D9D52-B381-47E9-A7E8-F96F974251FB}" presName="hierChild3" presStyleCnt="0"/>
      <dgm:spPr/>
    </dgm:pt>
    <dgm:pt modelId="{F7043BCD-A92B-43E8-842C-FCF972DAC817}" type="pres">
      <dgm:prSet presAssocID="{F092A6A1-3049-4D2B-BAE5-7B0A9DBB43BB}" presName="Name10" presStyleLbl="parChTrans1D2" presStyleIdx="1" presStyleCnt="3"/>
      <dgm:spPr/>
      <dgm:t>
        <a:bodyPr/>
        <a:lstStyle/>
        <a:p>
          <a:endParaRPr lang="en-GB"/>
        </a:p>
      </dgm:t>
    </dgm:pt>
    <dgm:pt modelId="{76518C6C-C26A-4C3E-BB57-BA4E91D160B7}" type="pres">
      <dgm:prSet presAssocID="{147F3EFF-C555-4CFF-9AC6-E992DCD388E0}" presName="hierRoot2" presStyleCnt="0"/>
      <dgm:spPr/>
    </dgm:pt>
    <dgm:pt modelId="{D88E4505-5C2C-407E-ACBB-0089E6831E34}" type="pres">
      <dgm:prSet presAssocID="{147F3EFF-C555-4CFF-9AC6-E992DCD388E0}" presName="composite2" presStyleCnt="0"/>
      <dgm:spPr/>
    </dgm:pt>
    <dgm:pt modelId="{B7E6DB23-C7AE-490C-B7C4-F1A710517C22}" type="pres">
      <dgm:prSet presAssocID="{147F3EFF-C555-4CFF-9AC6-E992DCD388E0}" presName="background2" presStyleLbl="node2" presStyleIdx="1" presStyleCnt="3"/>
      <dgm:spPr/>
    </dgm:pt>
    <dgm:pt modelId="{2D59506D-4B2C-4797-A5EA-178613518A5B}" type="pres">
      <dgm:prSet presAssocID="{147F3EFF-C555-4CFF-9AC6-E992DCD388E0}" presName="text2" presStyleLbl="fgAcc2" presStyleIdx="1" presStyleCnt="3" custScaleY="5262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2ACE9C7-C2F3-4574-9E28-930247D5D28B}" type="pres">
      <dgm:prSet presAssocID="{147F3EFF-C555-4CFF-9AC6-E992DCD388E0}" presName="hierChild3" presStyleCnt="0"/>
      <dgm:spPr/>
    </dgm:pt>
    <dgm:pt modelId="{602DCD80-A394-4BBF-AE23-ECD889DD0C8B}" type="pres">
      <dgm:prSet presAssocID="{0CCAC269-D96B-4AAD-AA9B-BF94BF006342}" presName="Name10" presStyleLbl="parChTrans1D2" presStyleIdx="2" presStyleCnt="3"/>
      <dgm:spPr/>
      <dgm:t>
        <a:bodyPr/>
        <a:lstStyle/>
        <a:p>
          <a:endParaRPr lang="en-GB"/>
        </a:p>
      </dgm:t>
    </dgm:pt>
    <dgm:pt modelId="{7D9AA45D-9557-4E76-B931-ADC58DE7BE8F}" type="pres">
      <dgm:prSet presAssocID="{5E0A9735-8DB5-4BC9-B534-3FB31423000D}" presName="hierRoot2" presStyleCnt="0"/>
      <dgm:spPr/>
    </dgm:pt>
    <dgm:pt modelId="{2E62B2D0-157E-4804-AA58-967EB25FF4CD}" type="pres">
      <dgm:prSet presAssocID="{5E0A9735-8DB5-4BC9-B534-3FB31423000D}" presName="composite2" presStyleCnt="0"/>
      <dgm:spPr/>
    </dgm:pt>
    <dgm:pt modelId="{4709414B-138E-43A1-B5B0-D46F1E1144B6}" type="pres">
      <dgm:prSet presAssocID="{5E0A9735-8DB5-4BC9-B534-3FB31423000D}" presName="background2" presStyleLbl="node2" presStyleIdx="2" presStyleCnt="3"/>
      <dgm:spPr/>
    </dgm:pt>
    <dgm:pt modelId="{D7DBEBEE-E720-4032-ABAF-DFE63539F3A7}" type="pres">
      <dgm:prSet presAssocID="{5E0A9735-8DB5-4BC9-B534-3FB31423000D}" presName="text2" presStyleLbl="fgAcc2" presStyleIdx="2" presStyleCnt="3" custScaleY="883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69E68C9-D8E5-4056-9D8A-0221F0D58417}" type="pres">
      <dgm:prSet presAssocID="{5E0A9735-8DB5-4BC9-B534-3FB31423000D}" presName="hierChild3" presStyleCnt="0"/>
      <dgm:spPr/>
    </dgm:pt>
    <dgm:pt modelId="{72BAE298-C949-4DF3-97F4-75B26F0E9B57}" type="pres">
      <dgm:prSet presAssocID="{B5EA0B14-8D2A-4029-A72A-2AA1CAA98573}" presName="Name17" presStyleLbl="parChTrans1D3" presStyleIdx="0" presStyleCnt="1"/>
      <dgm:spPr/>
      <dgm:t>
        <a:bodyPr/>
        <a:lstStyle/>
        <a:p>
          <a:endParaRPr lang="en-GB"/>
        </a:p>
      </dgm:t>
    </dgm:pt>
    <dgm:pt modelId="{84E55049-76B8-436B-818A-04A06E5882A3}" type="pres">
      <dgm:prSet presAssocID="{3A4D726F-47C1-4000-AF6C-59A2790885AE}" presName="hierRoot3" presStyleCnt="0"/>
      <dgm:spPr/>
    </dgm:pt>
    <dgm:pt modelId="{D6683E43-931B-47D8-B383-CCE6879DB98F}" type="pres">
      <dgm:prSet presAssocID="{3A4D726F-47C1-4000-AF6C-59A2790885AE}" presName="composite3" presStyleCnt="0"/>
      <dgm:spPr/>
    </dgm:pt>
    <dgm:pt modelId="{BB4B18A2-4850-4F70-9AA2-A65EF96342B4}" type="pres">
      <dgm:prSet presAssocID="{3A4D726F-47C1-4000-AF6C-59A2790885AE}" presName="background3" presStyleLbl="node3" presStyleIdx="0" presStyleCnt="1"/>
      <dgm:spPr/>
    </dgm:pt>
    <dgm:pt modelId="{397D7668-5397-4C58-A665-260476240D0D}" type="pres">
      <dgm:prSet presAssocID="{3A4D726F-47C1-4000-AF6C-59A2790885AE}" presName="text3" presStyleLbl="fgAcc3" presStyleIdx="0" presStyleCnt="1" custScaleX="100620" custScaleY="49802" custLinFactNeighborX="1153" custLinFactNeighborY="-1253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4FF0006-8AB3-4AF0-9F04-D640598BDFA0}" type="pres">
      <dgm:prSet presAssocID="{3A4D726F-47C1-4000-AF6C-59A2790885AE}" presName="hierChild4" presStyleCnt="0"/>
      <dgm:spPr/>
    </dgm:pt>
  </dgm:ptLst>
  <dgm:cxnLst>
    <dgm:cxn modelId="{90E2EAE4-29CF-456A-ADE5-9EA6AE4D4A3E}" type="presOf" srcId="{F0B68C02-2C10-4F9C-8189-7A0A445BA405}" destId="{FFE82624-8DE8-4684-B975-7A15840B8453}" srcOrd="0" destOrd="0" presId="urn:microsoft.com/office/officeart/2005/8/layout/hierarchy1"/>
    <dgm:cxn modelId="{9B888E5F-4ED8-4771-B163-051026E0BAF2}" srcId="{AF7DD934-D35E-4CF0-9A96-3935EE598AFC}" destId="{147F3EFF-C555-4CFF-9AC6-E992DCD388E0}" srcOrd="1" destOrd="0" parTransId="{F092A6A1-3049-4D2B-BAE5-7B0A9DBB43BB}" sibTransId="{F5D15AC5-5DAE-43FC-B709-AD00F345F4E6}"/>
    <dgm:cxn modelId="{1FBCE7AC-111B-4F50-91FC-1E67D27E55A8}" type="presOf" srcId="{6EB616C3-5044-4E8F-B9DC-AC447A83243A}" destId="{F7700399-BA48-4D58-A152-18741D5C22B5}" srcOrd="0" destOrd="0" presId="urn:microsoft.com/office/officeart/2005/8/layout/hierarchy1"/>
    <dgm:cxn modelId="{97DDE3C9-025C-4692-B85D-6A2ABBC0CA28}" srcId="{5E0A9735-8DB5-4BC9-B534-3FB31423000D}" destId="{3A4D726F-47C1-4000-AF6C-59A2790885AE}" srcOrd="0" destOrd="0" parTransId="{B5EA0B14-8D2A-4029-A72A-2AA1CAA98573}" sibTransId="{AADF225D-7EBD-4E5A-8EBB-89D6CD6BF5F8}"/>
    <dgm:cxn modelId="{32CA5093-E6ED-45AA-9208-BDB106C47AB5}" type="presOf" srcId="{379D9D52-B381-47E9-A7E8-F96F974251FB}" destId="{5D15EB9A-358C-43D1-8AC4-24E7E1747380}" srcOrd="0" destOrd="0" presId="urn:microsoft.com/office/officeart/2005/8/layout/hierarchy1"/>
    <dgm:cxn modelId="{F3585CDE-4F7A-4364-A533-D0FD758F69FF}" type="presOf" srcId="{0CCAC269-D96B-4AAD-AA9B-BF94BF006342}" destId="{602DCD80-A394-4BBF-AE23-ECD889DD0C8B}" srcOrd="0" destOrd="0" presId="urn:microsoft.com/office/officeart/2005/8/layout/hierarchy1"/>
    <dgm:cxn modelId="{A5EE432F-0DC2-48E6-B7D8-8F0FD886882F}" type="presOf" srcId="{5E0A9735-8DB5-4BC9-B534-3FB31423000D}" destId="{D7DBEBEE-E720-4032-ABAF-DFE63539F3A7}" srcOrd="0" destOrd="0" presId="urn:microsoft.com/office/officeart/2005/8/layout/hierarchy1"/>
    <dgm:cxn modelId="{1624205E-E73C-4DB0-849C-3E96D7BD1BAB}" srcId="{AF7DD934-D35E-4CF0-9A96-3935EE598AFC}" destId="{5E0A9735-8DB5-4BC9-B534-3FB31423000D}" srcOrd="2" destOrd="0" parTransId="{0CCAC269-D96B-4AAD-AA9B-BF94BF006342}" sibTransId="{42381727-4C23-4D47-AAD2-0D82BF6A5954}"/>
    <dgm:cxn modelId="{77ACB18C-8D9D-43EB-9BDC-2735F468E9E9}" type="presOf" srcId="{147F3EFF-C555-4CFF-9AC6-E992DCD388E0}" destId="{2D59506D-4B2C-4797-A5EA-178613518A5B}" srcOrd="0" destOrd="0" presId="urn:microsoft.com/office/officeart/2005/8/layout/hierarchy1"/>
    <dgm:cxn modelId="{AB091973-7CF1-465A-A201-0BD6E89BBEB8}" srcId="{AF7DD934-D35E-4CF0-9A96-3935EE598AFC}" destId="{379D9D52-B381-47E9-A7E8-F96F974251FB}" srcOrd="0" destOrd="0" parTransId="{6EB616C3-5044-4E8F-B9DC-AC447A83243A}" sibTransId="{3A61E1CA-C002-4D93-A605-466A100642B9}"/>
    <dgm:cxn modelId="{9ED79C69-0669-44B2-A567-A1B5CB8FDB4E}" type="presOf" srcId="{F092A6A1-3049-4D2B-BAE5-7B0A9DBB43BB}" destId="{F7043BCD-A92B-43E8-842C-FCF972DAC817}" srcOrd="0" destOrd="0" presId="urn:microsoft.com/office/officeart/2005/8/layout/hierarchy1"/>
    <dgm:cxn modelId="{1DA91794-DFBF-49A0-8BC5-FAD0110B952B}" type="presOf" srcId="{B5EA0B14-8D2A-4029-A72A-2AA1CAA98573}" destId="{72BAE298-C949-4DF3-97F4-75B26F0E9B57}" srcOrd="0" destOrd="0" presId="urn:microsoft.com/office/officeart/2005/8/layout/hierarchy1"/>
    <dgm:cxn modelId="{F7653E25-D862-4F79-90D8-442779DF6493}" srcId="{F0B68C02-2C10-4F9C-8189-7A0A445BA405}" destId="{AF7DD934-D35E-4CF0-9A96-3935EE598AFC}" srcOrd="0" destOrd="0" parTransId="{E181E287-5037-42BE-BB48-005F7A67DB9C}" sibTransId="{543729FF-BF95-41D2-9D1E-799886139329}"/>
    <dgm:cxn modelId="{CE17D255-D687-4143-8BA8-618EF67E97CC}" type="presOf" srcId="{3A4D726F-47C1-4000-AF6C-59A2790885AE}" destId="{397D7668-5397-4C58-A665-260476240D0D}" srcOrd="0" destOrd="0" presId="urn:microsoft.com/office/officeart/2005/8/layout/hierarchy1"/>
    <dgm:cxn modelId="{B7F2B24A-0931-475B-91AE-2C064165CC4E}" type="presOf" srcId="{AF7DD934-D35E-4CF0-9A96-3935EE598AFC}" destId="{85ABD620-921F-46F2-9B3C-AE88809632F3}" srcOrd="0" destOrd="0" presId="urn:microsoft.com/office/officeart/2005/8/layout/hierarchy1"/>
    <dgm:cxn modelId="{32703226-CED4-430B-A3FC-FA9AA92FA5EA}" type="presParOf" srcId="{FFE82624-8DE8-4684-B975-7A15840B8453}" destId="{D0B53DC0-8744-411B-8EC5-A41B3C400232}" srcOrd="0" destOrd="0" presId="urn:microsoft.com/office/officeart/2005/8/layout/hierarchy1"/>
    <dgm:cxn modelId="{A28E698C-465E-4FF6-BAF5-20065DBCA412}" type="presParOf" srcId="{D0B53DC0-8744-411B-8EC5-A41B3C400232}" destId="{7E79E22A-4E0A-4FB8-B0FE-3D968A07C226}" srcOrd="0" destOrd="0" presId="urn:microsoft.com/office/officeart/2005/8/layout/hierarchy1"/>
    <dgm:cxn modelId="{772520B5-BBC0-4D10-995B-1AC10824B4C4}" type="presParOf" srcId="{7E79E22A-4E0A-4FB8-B0FE-3D968A07C226}" destId="{591CE54E-7496-415C-81CB-EBE8F6F13FB0}" srcOrd="0" destOrd="0" presId="urn:microsoft.com/office/officeart/2005/8/layout/hierarchy1"/>
    <dgm:cxn modelId="{0E2FCFA1-3DDD-4544-A18D-EDB94CD89A15}" type="presParOf" srcId="{7E79E22A-4E0A-4FB8-B0FE-3D968A07C226}" destId="{85ABD620-921F-46F2-9B3C-AE88809632F3}" srcOrd="1" destOrd="0" presId="urn:microsoft.com/office/officeart/2005/8/layout/hierarchy1"/>
    <dgm:cxn modelId="{5E7122A7-94DC-4FC3-9BF2-4B7487671CED}" type="presParOf" srcId="{D0B53DC0-8744-411B-8EC5-A41B3C400232}" destId="{420F2AAF-404D-4515-864A-2C42E4133797}" srcOrd="1" destOrd="0" presId="urn:microsoft.com/office/officeart/2005/8/layout/hierarchy1"/>
    <dgm:cxn modelId="{81B334A7-640C-45EB-B627-B9A5CAB1B110}" type="presParOf" srcId="{420F2AAF-404D-4515-864A-2C42E4133797}" destId="{F7700399-BA48-4D58-A152-18741D5C22B5}" srcOrd="0" destOrd="0" presId="urn:microsoft.com/office/officeart/2005/8/layout/hierarchy1"/>
    <dgm:cxn modelId="{94DF9FC7-12C4-4152-A9BF-7E576A54447A}" type="presParOf" srcId="{420F2AAF-404D-4515-864A-2C42E4133797}" destId="{406C03C8-0E0C-4A96-BB9D-7C7320C32540}" srcOrd="1" destOrd="0" presId="urn:microsoft.com/office/officeart/2005/8/layout/hierarchy1"/>
    <dgm:cxn modelId="{684A22D8-C554-4BD0-83E3-6A68979D8B3E}" type="presParOf" srcId="{406C03C8-0E0C-4A96-BB9D-7C7320C32540}" destId="{D52CB02C-16AE-4F47-80D1-CF10C75B337A}" srcOrd="0" destOrd="0" presId="urn:microsoft.com/office/officeart/2005/8/layout/hierarchy1"/>
    <dgm:cxn modelId="{71D904F8-4443-4CF0-844B-F683E2FE9A4E}" type="presParOf" srcId="{D52CB02C-16AE-4F47-80D1-CF10C75B337A}" destId="{59C32452-D14F-4E6A-861A-1E4B06BEC406}" srcOrd="0" destOrd="0" presId="urn:microsoft.com/office/officeart/2005/8/layout/hierarchy1"/>
    <dgm:cxn modelId="{BAEE25FA-C007-4D80-89F2-D078D39A63D7}" type="presParOf" srcId="{D52CB02C-16AE-4F47-80D1-CF10C75B337A}" destId="{5D15EB9A-358C-43D1-8AC4-24E7E1747380}" srcOrd="1" destOrd="0" presId="urn:microsoft.com/office/officeart/2005/8/layout/hierarchy1"/>
    <dgm:cxn modelId="{F7A16BA0-4969-4DA2-A2ED-E4208E1AFA60}" type="presParOf" srcId="{406C03C8-0E0C-4A96-BB9D-7C7320C32540}" destId="{93034056-90DB-4C4F-9A98-257691B389DA}" srcOrd="1" destOrd="0" presId="urn:microsoft.com/office/officeart/2005/8/layout/hierarchy1"/>
    <dgm:cxn modelId="{D91CC167-5D8A-4A47-AD7B-8707B87D561F}" type="presParOf" srcId="{420F2AAF-404D-4515-864A-2C42E4133797}" destId="{F7043BCD-A92B-43E8-842C-FCF972DAC817}" srcOrd="2" destOrd="0" presId="urn:microsoft.com/office/officeart/2005/8/layout/hierarchy1"/>
    <dgm:cxn modelId="{75D0F041-C84A-47AB-86E7-E8511CEA7181}" type="presParOf" srcId="{420F2AAF-404D-4515-864A-2C42E4133797}" destId="{76518C6C-C26A-4C3E-BB57-BA4E91D160B7}" srcOrd="3" destOrd="0" presId="urn:microsoft.com/office/officeart/2005/8/layout/hierarchy1"/>
    <dgm:cxn modelId="{3D07797F-3A81-4431-B8E1-48288202DD2F}" type="presParOf" srcId="{76518C6C-C26A-4C3E-BB57-BA4E91D160B7}" destId="{D88E4505-5C2C-407E-ACBB-0089E6831E34}" srcOrd="0" destOrd="0" presId="urn:microsoft.com/office/officeart/2005/8/layout/hierarchy1"/>
    <dgm:cxn modelId="{9D411932-E192-443B-B337-C11864259464}" type="presParOf" srcId="{D88E4505-5C2C-407E-ACBB-0089E6831E34}" destId="{B7E6DB23-C7AE-490C-B7C4-F1A710517C22}" srcOrd="0" destOrd="0" presId="urn:microsoft.com/office/officeart/2005/8/layout/hierarchy1"/>
    <dgm:cxn modelId="{98B9A04F-795A-4928-9D58-18B96FE7EEC1}" type="presParOf" srcId="{D88E4505-5C2C-407E-ACBB-0089E6831E34}" destId="{2D59506D-4B2C-4797-A5EA-178613518A5B}" srcOrd="1" destOrd="0" presId="urn:microsoft.com/office/officeart/2005/8/layout/hierarchy1"/>
    <dgm:cxn modelId="{3B9BFA1C-9CEF-4DB7-9487-4F6AC7F41644}" type="presParOf" srcId="{76518C6C-C26A-4C3E-BB57-BA4E91D160B7}" destId="{D2ACE9C7-C2F3-4574-9E28-930247D5D28B}" srcOrd="1" destOrd="0" presId="urn:microsoft.com/office/officeart/2005/8/layout/hierarchy1"/>
    <dgm:cxn modelId="{13D4C974-D0C5-43A9-A3EB-5090A7EF3DB4}" type="presParOf" srcId="{420F2AAF-404D-4515-864A-2C42E4133797}" destId="{602DCD80-A394-4BBF-AE23-ECD889DD0C8B}" srcOrd="4" destOrd="0" presId="urn:microsoft.com/office/officeart/2005/8/layout/hierarchy1"/>
    <dgm:cxn modelId="{01EDCF83-7C82-40FB-962A-016C9817A9F4}" type="presParOf" srcId="{420F2AAF-404D-4515-864A-2C42E4133797}" destId="{7D9AA45D-9557-4E76-B931-ADC58DE7BE8F}" srcOrd="5" destOrd="0" presId="urn:microsoft.com/office/officeart/2005/8/layout/hierarchy1"/>
    <dgm:cxn modelId="{9987D563-542C-4E3E-BFB5-1E2A79B816F7}" type="presParOf" srcId="{7D9AA45D-9557-4E76-B931-ADC58DE7BE8F}" destId="{2E62B2D0-157E-4804-AA58-967EB25FF4CD}" srcOrd="0" destOrd="0" presId="urn:microsoft.com/office/officeart/2005/8/layout/hierarchy1"/>
    <dgm:cxn modelId="{D95ED1F6-0B46-4A17-B337-D5B20E2183FE}" type="presParOf" srcId="{2E62B2D0-157E-4804-AA58-967EB25FF4CD}" destId="{4709414B-138E-43A1-B5B0-D46F1E1144B6}" srcOrd="0" destOrd="0" presId="urn:microsoft.com/office/officeart/2005/8/layout/hierarchy1"/>
    <dgm:cxn modelId="{232200BE-622F-4BBF-B464-A65BB13ADF08}" type="presParOf" srcId="{2E62B2D0-157E-4804-AA58-967EB25FF4CD}" destId="{D7DBEBEE-E720-4032-ABAF-DFE63539F3A7}" srcOrd="1" destOrd="0" presId="urn:microsoft.com/office/officeart/2005/8/layout/hierarchy1"/>
    <dgm:cxn modelId="{38382812-6E16-4709-8965-A4B5111C4397}" type="presParOf" srcId="{7D9AA45D-9557-4E76-B931-ADC58DE7BE8F}" destId="{F69E68C9-D8E5-4056-9D8A-0221F0D58417}" srcOrd="1" destOrd="0" presId="urn:microsoft.com/office/officeart/2005/8/layout/hierarchy1"/>
    <dgm:cxn modelId="{150C8F06-F6B7-4D84-8DC1-CDB057596417}" type="presParOf" srcId="{F69E68C9-D8E5-4056-9D8A-0221F0D58417}" destId="{72BAE298-C949-4DF3-97F4-75B26F0E9B57}" srcOrd="0" destOrd="0" presId="urn:microsoft.com/office/officeart/2005/8/layout/hierarchy1"/>
    <dgm:cxn modelId="{50581167-8C23-4C0D-8547-ED7E16B6D3B2}" type="presParOf" srcId="{F69E68C9-D8E5-4056-9D8A-0221F0D58417}" destId="{84E55049-76B8-436B-818A-04A06E5882A3}" srcOrd="1" destOrd="0" presId="urn:microsoft.com/office/officeart/2005/8/layout/hierarchy1"/>
    <dgm:cxn modelId="{6E3B1E71-E2C6-4D58-8B03-98EE8CB6103F}" type="presParOf" srcId="{84E55049-76B8-436B-818A-04A06E5882A3}" destId="{D6683E43-931B-47D8-B383-CCE6879DB98F}" srcOrd="0" destOrd="0" presId="urn:microsoft.com/office/officeart/2005/8/layout/hierarchy1"/>
    <dgm:cxn modelId="{24081ECD-1D9C-4058-8548-B1FC7CAF05FD}" type="presParOf" srcId="{D6683E43-931B-47D8-B383-CCE6879DB98F}" destId="{BB4B18A2-4850-4F70-9AA2-A65EF96342B4}" srcOrd="0" destOrd="0" presId="urn:microsoft.com/office/officeart/2005/8/layout/hierarchy1"/>
    <dgm:cxn modelId="{9D66AE8C-4DAA-4AF0-938A-098036AACF4B}" type="presParOf" srcId="{D6683E43-931B-47D8-B383-CCE6879DB98F}" destId="{397D7668-5397-4C58-A665-260476240D0D}" srcOrd="1" destOrd="0" presId="urn:microsoft.com/office/officeart/2005/8/layout/hierarchy1"/>
    <dgm:cxn modelId="{C6987FCF-4953-4894-B3E8-D83A4F8B8F14}" type="presParOf" srcId="{84E55049-76B8-436B-818A-04A06E5882A3}" destId="{44FF0006-8AB3-4AF0-9F04-D640598BDF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13B5BC-F81D-4B1B-83AF-52E2A194BA7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691324-8A1B-448D-82F2-5698C0A929A2}">
      <dgm:prSet phldrT="[Text]"/>
      <dgm:spPr/>
      <dgm:t>
        <a:bodyPr/>
        <a:lstStyle/>
        <a:p>
          <a:r>
            <a:rPr lang="en-GB" dirty="0"/>
            <a:t>Lesion </a:t>
          </a:r>
        </a:p>
      </dgm:t>
    </dgm:pt>
    <dgm:pt modelId="{AA11B005-FCE4-4D43-88B7-F5E945AF0DE6}" type="parTrans" cxnId="{EFF8A6E0-9C35-4CF5-99FE-409F9ED91C09}">
      <dgm:prSet/>
      <dgm:spPr/>
      <dgm:t>
        <a:bodyPr/>
        <a:lstStyle/>
        <a:p>
          <a:endParaRPr lang="en-GB"/>
        </a:p>
      </dgm:t>
    </dgm:pt>
    <dgm:pt modelId="{609B4A0D-28F2-4EA8-A542-38369BAD4D44}" type="sibTrans" cxnId="{EFF8A6E0-9C35-4CF5-99FE-409F9ED91C09}">
      <dgm:prSet/>
      <dgm:spPr/>
      <dgm:t>
        <a:bodyPr/>
        <a:lstStyle/>
        <a:p>
          <a:endParaRPr lang="en-GB"/>
        </a:p>
      </dgm:t>
    </dgm:pt>
    <dgm:pt modelId="{C344FBE4-E804-4625-8A0A-D8FB827A73A4}">
      <dgm:prSet phldrT="[Text]"/>
      <dgm:spPr/>
      <dgm:t>
        <a:bodyPr/>
        <a:lstStyle/>
        <a:p>
          <a:r>
            <a:rPr lang="en-GB" dirty="0"/>
            <a:t>Histopathology</a:t>
          </a:r>
        </a:p>
      </dgm:t>
    </dgm:pt>
    <dgm:pt modelId="{EE09C27F-DD93-4629-8D23-FC95CB755097}" type="parTrans" cxnId="{AE1B4D9E-1BE2-4A1C-B298-ACED5294816E}">
      <dgm:prSet/>
      <dgm:spPr/>
      <dgm:t>
        <a:bodyPr/>
        <a:lstStyle/>
        <a:p>
          <a:endParaRPr lang="en-GB"/>
        </a:p>
      </dgm:t>
    </dgm:pt>
    <dgm:pt modelId="{A2E813BC-4AFA-4C10-A153-ACE47A1004AE}" type="sibTrans" cxnId="{AE1B4D9E-1BE2-4A1C-B298-ACED5294816E}">
      <dgm:prSet/>
      <dgm:spPr/>
      <dgm:t>
        <a:bodyPr/>
        <a:lstStyle/>
        <a:p>
          <a:endParaRPr lang="en-GB"/>
        </a:p>
      </dgm:t>
    </dgm:pt>
    <dgm:pt modelId="{C32C2E24-CD24-4B39-A732-3485B4F8884B}">
      <dgm:prSet phldrT="[Text]"/>
      <dgm:spPr/>
      <dgm:t>
        <a:bodyPr/>
        <a:lstStyle/>
        <a:p>
          <a:r>
            <a:rPr lang="en-GB" dirty="0"/>
            <a:t>Culture</a:t>
          </a:r>
        </a:p>
      </dgm:t>
    </dgm:pt>
    <dgm:pt modelId="{3683377C-40AB-4B05-B43B-FDCAAA781939}" type="parTrans" cxnId="{AA67F0EC-D725-4E46-A014-8F1EA70DA653}">
      <dgm:prSet/>
      <dgm:spPr/>
      <dgm:t>
        <a:bodyPr/>
        <a:lstStyle/>
        <a:p>
          <a:endParaRPr lang="en-GB"/>
        </a:p>
      </dgm:t>
    </dgm:pt>
    <dgm:pt modelId="{C75D647C-16EC-42EA-AA75-34B8A61CC11A}" type="sibTrans" cxnId="{AA67F0EC-D725-4E46-A014-8F1EA70DA653}">
      <dgm:prSet/>
      <dgm:spPr/>
      <dgm:t>
        <a:bodyPr/>
        <a:lstStyle/>
        <a:p>
          <a:endParaRPr lang="en-GB"/>
        </a:p>
      </dgm:t>
    </dgm:pt>
    <dgm:pt modelId="{6BD117E6-AFC6-4E54-853E-F419B0D62B63}" type="asst">
      <dgm:prSet/>
      <dgm:spPr/>
      <dgm:t>
        <a:bodyPr/>
        <a:lstStyle/>
        <a:p>
          <a:r>
            <a:rPr lang="en-GB" dirty="0"/>
            <a:t>Genotype</a:t>
          </a:r>
        </a:p>
      </dgm:t>
    </dgm:pt>
    <dgm:pt modelId="{88697EB0-2DB9-4DEB-B310-A2BDA2B0598F}" type="parTrans" cxnId="{2C25A196-26D1-47F6-8415-4D82FF5C9951}">
      <dgm:prSet/>
      <dgm:spPr/>
      <dgm:t>
        <a:bodyPr/>
        <a:lstStyle/>
        <a:p>
          <a:endParaRPr lang="en-US"/>
        </a:p>
      </dgm:t>
    </dgm:pt>
    <dgm:pt modelId="{5A30FC44-AF5D-4463-A008-E048898D65B9}" type="sibTrans" cxnId="{2C25A196-26D1-47F6-8415-4D82FF5C9951}">
      <dgm:prSet/>
      <dgm:spPr/>
      <dgm:t>
        <a:bodyPr/>
        <a:lstStyle/>
        <a:p>
          <a:endParaRPr lang="en-US"/>
        </a:p>
      </dgm:t>
    </dgm:pt>
    <dgm:pt modelId="{A56DADCF-7353-4E7F-8AF4-A9DA5BAD0421}" type="asst">
      <dgm:prSet/>
      <dgm:spPr/>
      <dgm:t>
        <a:bodyPr/>
        <a:lstStyle/>
        <a:p>
          <a:r>
            <a:rPr lang="en-GB" dirty="0" err="1"/>
            <a:t>Spoligotype</a:t>
          </a:r>
          <a:endParaRPr lang="en-GB" dirty="0"/>
        </a:p>
      </dgm:t>
    </dgm:pt>
    <dgm:pt modelId="{58A75F84-42BF-4EFB-98DA-9C9E50C618D6}" type="parTrans" cxnId="{4DD0F866-6440-4FFA-9104-A2DFB26606A2}">
      <dgm:prSet/>
      <dgm:spPr/>
      <dgm:t>
        <a:bodyPr/>
        <a:lstStyle/>
        <a:p>
          <a:endParaRPr lang="en-US"/>
        </a:p>
      </dgm:t>
    </dgm:pt>
    <dgm:pt modelId="{EEAE5608-4BF6-49FA-AFA2-2BB65F91B82D}" type="sibTrans" cxnId="{4DD0F866-6440-4FFA-9104-A2DFB26606A2}">
      <dgm:prSet/>
      <dgm:spPr/>
      <dgm:t>
        <a:bodyPr/>
        <a:lstStyle/>
        <a:p>
          <a:endParaRPr lang="en-US"/>
        </a:p>
      </dgm:t>
    </dgm:pt>
    <dgm:pt modelId="{E6042B62-A968-456F-A07B-E1ACA1B1C018}">
      <dgm:prSet/>
      <dgm:spPr/>
      <dgm:t>
        <a:bodyPr/>
        <a:lstStyle/>
        <a:p>
          <a:endParaRPr lang="en-US" dirty="0"/>
        </a:p>
      </dgm:t>
    </dgm:pt>
    <dgm:pt modelId="{20296E00-66F2-4D43-B00C-583CC8F8D589}" type="parTrans" cxnId="{E407DA2E-3B40-4374-A916-319D32182D44}">
      <dgm:prSet/>
      <dgm:spPr/>
      <dgm:t>
        <a:bodyPr/>
        <a:lstStyle/>
        <a:p>
          <a:endParaRPr lang="en-US"/>
        </a:p>
      </dgm:t>
    </dgm:pt>
    <dgm:pt modelId="{F74328A9-3CF8-4C72-B90A-C2AA7AC968CF}" type="sibTrans" cxnId="{E407DA2E-3B40-4374-A916-319D32182D44}">
      <dgm:prSet/>
      <dgm:spPr/>
      <dgm:t>
        <a:bodyPr/>
        <a:lstStyle/>
        <a:p>
          <a:endParaRPr lang="en-US"/>
        </a:p>
      </dgm:t>
    </dgm:pt>
    <dgm:pt modelId="{A50437CE-5593-4C47-8FA3-F97E54264807}">
      <dgm:prSet/>
      <dgm:spPr/>
      <dgm:t>
        <a:bodyPr/>
        <a:lstStyle/>
        <a:p>
          <a:r>
            <a:rPr lang="en-US" dirty="0" err="1"/>
            <a:t>Genotype:Spoligotype</a:t>
          </a:r>
          <a:endParaRPr lang="en-US" dirty="0"/>
        </a:p>
      </dgm:t>
    </dgm:pt>
    <dgm:pt modelId="{02F6A58D-F7A1-4839-9AAE-E22B060F5959}" type="parTrans" cxnId="{172CE220-A0B0-4691-9013-3F0AADBC6BD0}">
      <dgm:prSet/>
      <dgm:spPr/>
      <dgm:t>
        <a:bodyPr/>
        <a:lstStyle/>
        <a:p>
          <a:endParaRPr lang="en-US"/>
        </a:p>
      </dgm:t>
    </dgm:pt>
    <dgm:pt modelId="{3C4E6F3D-3665-4829-A570-4ABF331232B2}" type="sibTrans" cxnId="{172CE220-A0B0-4691-9013-3F0AADBC6BD0}">
      <dgm:prSet/>
      <dgm:spPr/>
      <dgm:t>
        <a:bodyPr/>
        <a:lstStyle/>
        <a:p>
          <a:endParaRPr lang="en-US"/>
        </a:p>
      </dgm:t>
    </dgm:pt>
    <dgm:pt modelId="{31EC1E66-EDDF-4261-B44C-C54B1B167553}" type="pres">
      <dgm:prSet presAssocID="{7513B5BC-F81D-4B1B-83AF-52E2A194B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B83F735-4825-4D40-B330-FB2CE58B1EA0}" type="pres">
      <dgm:prSet presAssocID="{47691324-8A1B-448D-82F2-5698C0A929A2}" presName="hierRoot1" presStyleCnt="0">
        <dgm:presLayoutVars>
          <dgm:hierBranch val="init"/>
        </dgm:presLayoutVars>
      </dgm:prSet>
      <dgm:spPr/>
    </dgm:pt>
    <dgm:pt modelId="{2FAF2A38-F676-402B-8CD3-D263068521D4}" type="pres">
      <dgm:prSet presAssocID="{47691324-8A1B-448D-82F2-5698C0A929A2}" presName="rootComposite1" presStyleCnt="0"/>
      <dgm:spPr/>
    </dgm:pt>
    <dgm:pt modelId="{508BD9C7-5BDC-48FC-B05E-5245CEE1AEB9}" type="pres">
      <dgm:prSet presAssocID="{47691324-8A1B-448D-82F2-5698C0A929A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CCDDB74-03F8-424F-85D6-4605FA5BA8EF}" type="pres">
      <dgm:prSet presAssocID="{47691324-8A1B-448D-82F2-5698C0A929A2}" presName="rootConnector1" presStyleLbl="node1" presStyleIdx="0" presStyleCnt="0"/>
      <dgm:spPr/>
      <dgm:t>
        <a:bodyPr/>
        <a:lstStyle/>
        <a:p>
          <a:endParaRPr lang="en-GB"/>
        </a:p>
      </dgm:t>
    </dgm:pt>
    <dgm:pt modelId="{B5EC10A7-8A2E-4DB5-A9A7-FAA28CB0E8BD}" type="pres">
      <dgm:prSet presAssocID="{47691324-8A1B-448D-82F2-5698C0A929A2}" presName="hierChild2" presStyleCnt="0"/>
      <dgm:spPr/>
    </dgm:pt>
    <dgm:pt modelId="{1AFED936-3C8A-470F-942F-C6D5B522E297}" type="pres">
      <dgm:prSet presAssocID="{EE09C27F-DD93-4629-8D23-FC95CB755097}" presName="Name37" presStyleLbl="parChTrans1D2" presStyleIdx="0" presStyleCnt="2"/>
      <dgm:spPr/>
      <dgm:t>
        <a:bodyPr/>
        <a:lstStyle/>
        <a:p>
          <a:endParaRPr lang="en-GB"/>
        </a:p>
      </dgm:t>
    </dgm:pt>
    <dgm:pt modelId="{28724D9B-0A0E-43C0-BE4F-5ED7471BF56D}" type="pres">
      <dgm:prSet presAssocID="{C344FBE4-E804-4625-8A0A-D8FB827A73A4}" presName="hierRoot2" presStyleCnt="0">
        <dgm:presLayoutVars>
          <dgm:hierBranch val="init"/>
        </dgm:presLayoutVars>
      </dgm:prSet>
      <dgm:spPr/>
    </dgm:pt>
    <dgm:pt modelId="{92F5EC4C-433A-46F0-B00B-B68EB24FE46D}" type="pres">
      <dgm:prSet presAssocID="{C344FBE4-E804-4625-8A0A-D8FB827A73A4}" presName="rootComposite" presStyleCnt="0"/>
      <dgm:spPr/>
    </dgm:pt>
    <dgm:pt modelId="{E85FF4E9-4158-4AB1-8379-2871BF52C87C}" type="pres">
      <dgm:prSet presAssocID="{C344FBE4-E804-4625-8A0A-D8FB827A73A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3CAD6EE-5911-4611-A84D-FCDE7ED58A0C}" type="pres">
      <dgm:prSet presAssocID="{C344FBE4-E804-4625-8A0A-D8FB827A73A4}" presName="rootConnector" presStyleLbl="node2" presStyleIdx="0" presStyleCnt="2"/>
      <dgm:spPr/>
      <dgm:t>
        <a:bodyPr/>
        <a:lstStyle/>
        <a:p>
          <a:endParaRPr lang="en-GB"/>
        </a:p>
      </dgm:t>
    </dgm:pt>
    <dgm:pt modelId="{CB4A0D13-AFDF-4E48-8CC0-7A8498A76FCE}" type="pres">
      <dgm:prSet presAssocID="{C344FBE4-E804-4625-8A0A-D8FB827A73A4}" presName="hierChild4" presStyleCnt="0"/>
      <dgm:spPr/>
    </dgm:pt>
    <dgm:pt modelId="{7749CB95-8837-4DBA-826D-9E0848068FAF}" type="pres">
      <dgm:prSet presAssocID="{C344FBE4-E804-4625-8A0A-D8FB827A73A4}" presName="hierChild5" presStyleCnt="0"/>
      <dgm:spPr/>
    </dgm:pt>
    <dgm:pt modelId="{6D61C08A-CAE2-426D-A0CD-73CE06CEBA63}" type="pres">
      <dgm:prSet presAssocID="{3683377C-40AB-4B05-B43B-FDCAAA781939}" presName="Name37" presStyleLbl="parChTrans1D2" presStyleIdx="1" presStyleCnt="2"/>
      <dgm:spPr/>
      <dgm:t>
        <a:bodyPr/>
        <a:lstStyle/>
        <a:p>
          <a:endParaRPr lang="en-GB"/>
        </a:p>
      </dgm:t>
    </dgm:pt>
    <dgm:pt modelId="{1DC91278-E929-4761-8F93-3373145DBA89}" type="pres">
      <dgm:prSet presAssocID="{C32C2E24-CD24-4B39-A732-3485B4F8884B}" presName="hierRoot2" presStyleCnt="0">
        <dgm:presLayoutVars>
          <dgm:hierBranch val="init"/>
        </dgm:presLayoutVars>
      </dgm:prSet>
      <dgm:spPr/>
    </dgm:pt>
    <dgm:pt modelId="{0C74323C-2819-4C31-BCF7-B514DEDF68AB}" type="pres">
      <dgm:prSet presAssocID="{C32C2E24-CD24-4B39-A732-3485B4F8884B}" presName="rootComposite" presStyleCnt="0"/>
      <dgm:spPr/>
    </dgm:pt>
    <dgm:pt modelId="{7210B809-11F6-480A-88AC-ACAC8C842CF2}" type="pres">
      <dgm:prSet presAssocID="{C32C2E24-CD24-4B39-A732-3485B4F8884B}" presName="rootText" presStyleLbl="node2" presStyleIdx="1" presStyleCnt="2" custLinFactNeighborX="-53" custLinFactNeighborY="-10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82F3085-F29C-411C-BA6D-82E8C99CE496}" type="pres">
      <dgm:prSet presAssocID="{C32C2E24-CD24-4B39-A732-3485B4F8884B}" presName="rootConnector" presStyleLbl="node2" presStyleIdx="1" presStyleCnt="2"/>
      <dgm:spPr/>
      <dgm:t>
        <a:bodyPr/>
        <a:lstStyle/>
        <a:p>
          <a:endParaRPr lang="en-GB"/>
        </a:p>
      </dgm:t>
    </dgm:pt>
    <dgm:pt modelId="{C1853BF5-948A-44B0-BAC3-F42DA3448346}" type="pres">
      <dgm:prSet presAssocID="{C32C2E24-CD24-4B39-A732-3485B4F8884B}" presName="hierChild4" presStyleCnt="0"/>
      <dgm:spPr/>
    </dgm:pt>
    <dgm:pt modelId="{759E798D-B2E3-4A66-8C1B-6729F95875B6}" type="pres">
      <dgm:prSet presAssocID="{C32C2E24-CD24-4B39-A732-3485B4F8884B}" presName="hierChild5" presStyleCnt="0"/>
      <dgm:spPr/>
    </dgm:pt>
    <dgm:pt modelId="{5278A7AA-05C6-4A66-ABB8-6C3D4885E217}" type="pres">
      <dgm:prSet presAssocID="{88697EB0-2DB9-4DEB-B310-A2BDA2B0598F}" presName="Name111" presStyleLbl="parChTrans1D3" presStyleIdx="0" presStyleCnt="2"/>
      <dgm:spPr/>
      <dgm:t>
        <a:bodyPr/>
        <a:lstStyle/>
        <a:p>
          <a:endParaRPr lang="en-GB"/>
        </a:p>
      </dgm:t>
    </dgm:pt>
    <dgm:pt modelId="{6B5024C8-2A97-4AAF-822B-506EB1375C7A}" type="pres">
      <dgm:prSet presAssocID="{6BD117E6-AFC6-4E54-853E-F419B0D62B63}" presName="hierRoot3" presStyleCnt="0">
        <dgm:presLayoutVars>
          <dgm:hierBranch val="init"/>
        </dgm:presLayoutVars>
      </dgm:prSet>
      <dgm:spPr/>
    </dgm:pt>
    <dgm:pt modelId="{6F5F7F14-B1D7-4431-80CD-1F447D93267C}" type="pres">
      <dgm:prSet presAssocID="{6BD117E6-AFC6-4E54-853E-F419B0D62B63}" presName="rootComposite3" presStyleCnt="0"/>
      <dgm:spPr/>
    </dgm:pt>
    <dgm:pt modelId="{253A6EF4-B575-43B2-AA96-30D5E3DC82DF}" type="pres">
      <dgm:prSet presAssocID="{6BD117E6-AFC6-4E54-853E-F419B0D62B63}" presName="rootText3" presStyleLbl="asst2" presStyleIdx="0" presStyleCnt="2" custLinFactNeighborX="-1711" custLinFactNeighborY="698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D5E1B29-5C66-4E7C-8B87-E95EBA8CFCF2}" type="pres">
      <dgm:prSet presAssocID="{6BD117E6-AFC6-4E54-853E-F419B0D62B63}" presName="rootConnector3" presStyleLbl="asst2" presStyleIdx="0" presStyleCnt="2"/>
      <dgm:spPr/>
      <dgm:t>
        <a:bodyPr/>
        <a:lstStyle/>
        <a:p>
          <a:endParaRPr lang="en-GB"/>
        </a:p>
      </dgm:t>
    </dgm:pt>
    <dgm:pt modelId="{0DB600B8-717D-4EA8-92D1-AD284AB2325E}" type="pres">
      <dgm:prSet presAssocID="{6BD117E6-AFC6-4E54-853E-F419B0D62B63}" presName="hierChild6" presStyleCnt="0"/>
      <dgm:spPr/>
    </dgm:pt>
    <dgm:pt modelId="{EE361057-D431-4773-B017-07F2BBC34D65}" type="pres">
      <dgm:prSet presAssocID="{20296E00-66F2-4D43-B00C-583CC8F8D589}" presName="Name37" presStyleLbl="parChTrans1D4" presStyleIdx="0" presStyleCnt="2"/>
      <dgm:spPr/>
      <dgm:t>
        <a:bodyPr/>
        <a:lstStyle/>
        <a:p>
          <a:endParaRPr lang="en-GB"/>
        </a:p>
      </dgm:t>
    </dgm:pt>
    <dgm:pt modelId="{DD097075-F69E-4F5E-B6DD-127D60D6859A}" type="pres">
      <dgm:prSet presAssocID="{E6042B62-A968-456F-A07B-E1ACA1B1C018}" presName="hierRoot2" presStyleCnt="0">
        <dgm:presLayoutVars>
          <dgm:hierBranch val="init"/>
        </dgm:presLayoutVars>
      </dgm:prSet>
      <dgm:spPr/>
    </dgm:pt>
    <dgm:pt modelId="{3E708780-7F6E-4B99-82B6-3B2DD4916A39}" type="pres">
      <dgm:prSet presAssocID="{E6042B62-A968-456F-A07B-E1ACA1B1C018}" presName="rootComposite" presStyleCnt="0"/>
      <dgm:spPr/>
    </dgm:pt>
    <dgm:pt modelId="{6A75A244-6936-42BA-BC8B-6EC12028AA5D}" type="pres">
      <dgm:prSet presAssocID="{E6042B62-A968-456F-A07B-E1ACA1B1C018}" presName="rootText" presStyleLbl="node4" presStyleIdx="0" presStyleCnt="2" custLinFactNeighborX="54539" custLinFactNeighborY="-444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793AC0E-D11C-455D-A2AC-6F201F262A7E}" type="pres">
      <dgm:prSet presAssocID="{E6042B62-A968-456F-A07B-E1ACA1B1C018}" presName="rootConnector" presStyleLbl="node4" presStyleIdx="0" presStyleCnt="2"/>
      <dgm:spPr/>
      <dgm:t>
        <a:bodyPr/>
        <a:lstStyle/>
        <a:p>
          <a:endParaRPr lang="en-GB"/>
        </a:p>
      </dgm:t>
    </dgm:pt>
    <dgm:pt modelId="{6619CBF2-22D1-4955-AA57-452F76F99E16}" type="pres">
      <dgm:prSet presAssocID="{E6042B62-A968-456F-A07B-E1ACA1B1C018}" presName="hierChild4" presStyleCnt="0"/>
      <dgm:spPr/>
    </dgm:pt>
    <dgm:pt modelId="{DFF469C9-16F7-4C03-8C2D-5F93537EA290}" type="pres">
      <dgm:prSet presAssocID="{E6042B62-A968-456F-A07B-E1ACA1B1C018}" presName="hierChild5" presStyleCnt="0"/>
      <dgm:spPr/>
    </dgm:pt>
    <dgm:pt modelId="{17A8E785-EC5D-4363-8D0A-BCB9BE04032B}" type="pres">
      <dgm:prSet presAssocID="{6BD117E6-AFC6-4E54-853E-F419B0D62B63}" presName="hierChild7" presStyleCnt="0"/>
      <dgm:spPr/>
    </dgm:pt>
    <dgm:pt modelId="{892286A5-90E1-45ED-898D-19D880AEEF76}" type="pres">
      <dgm:prSet presAssocID="{58A75F84-42BF-4EFB-98DA-9C9E50C618D6}" presName="Name111" presStyleLbl="parChTrans1D3" presStyleIdx="1" presStyleCnt="2"/>
      <dgm:spPr/>
      <dgm:t>
        <a:bodyPr/>
        <a:lstStyle/>
        <a:p>
          <a:endParaRPr lang="en-GB"/>
        </a:p>
      </dgm:t>
    </dgm:pt>
    <dgm:pt modelId="{3240D1E9-D1FE-48EF-9FC6-61C997C83AC3}" type="pres">
      <dgm:prSet presAssocID="{A56DADCF-7353-4E7F-8AF4-A9DA5BAD0421}" presName="hierRoot3" presStyleCnt="0">
        <dgm:presLayoutVars>
          <dgm:hierBranch val="init"/>
        </dgm:presLayoutVars>
      </dgm:prSet>
      <dgm:spPr/>
    </dgm:pt>
    <dgm:pt modelId="{8F99F16C-E955-42F5-91F1-56C3AC5F80AB}" type="pres">
      <dgm:prSet presAssocID="{A56DADCF-7353-4E7F-8AF4-A9DA5BAD0421}" presName="rootComposite3" presStyleCnt="0"/>
      <dgm:spPr/>
    </dgm:pt>
    <dgm:pt modelId="{87EA82BE-3C52-4219-8C4B-1CB411EBD0B6}" type="pres">
      <dgm:prSet presAssocID="{A56DADCF-7353-4E7F-8AF4-A9DA5BAD0421}" presName="rootText3" presStyleLbl="asst2" presStyleIdx="1" presStyleCnt="2" custLinFactNeighborX="59452" custLinFactNeighborY="698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20669CC-8476-487F-9172-414E49453615}" type="pres">
      <dgm:prSet presAssocID="{A56DADCF-7353-4E7F-8AF4-A9DA5BAD0421}" presName="rootConnector3" presStyleLbl="asst2" presStyleIdx="1" presStyleCnt="2"/>
      <dgm:spPr/>
      <dgm:t>
        <a:bodyPr/>
        <a:lstStyle/>
        <a:p>
          <a:endParaRPr lang="en-GB"/>
        </a:p>
      </dgm:t>
    </dgm:pt>
    <dgm:pt modelId="{06FD8FD8-5255-4597-BF42-9C8C9170E3D7}" type="pres">
      <dgm:prSet presAssocID="{A56DADCF-7353-4E7F-8AF4-A9DA5BAD0421}" presName="hierChild6" presStyleCnt="0"/>
      <dgm:spPr/>
    </dgm:pt>
    <dgm:pt modelId="{0104F8A7-9FC4-4567-BBD6-05715441DE30}" type="pres">
      <dgm:prSet presAssocID="{02F6A58D-F7A1-4839-9AAE-E22B060F5959}" presName="Name37" presStyleLbl="parChTrans1D4" presStyleIdx="1" presStyleCnt="2"/>
      <dgm:spPr/>
      <dgm:t>
        <a:bodyPr/>
        <a:lstStyle/>
        <a:p>
          <a:endParaRPr lang="en-GB"/>
        </a:p>
      </dgm:t>
    </dgm:pt>
    <dgm:pt modelId="{95E48C80-745F-4117-B1EA-1DACE445C9A6}" type="pres">
      <dgm:prSet presAssocID="{A50437CE-5593-4C47-8FA3-F97E54264807}" presName="hierRoot2" presStyleCnt="0">
        <dgm:presLayoutVars>
          <dgm:hierBranch val="init"/>
        </dgm:presLayoutVars>
      </dgm:prSet>
      <dgm:spPr/>
    </dgm:pt>
    <dgm:pt modelId="{80B75C0A-D961-40AD-9078-8BB9EA75187C}" type="pres">
      <dgm:prSet presAssocID="{A50437CE-5593-4C47-8FA3-F97E54264807}" presName="rootComposite" presStyleCnt="0"/>
      <dgm:spPr/>
    </dgm:pt>
    <dgm:pt modelId="{F8D5DB23-9AA6-49C2-ADD8-2922C9374C27}" type="pres">
      <dgm:prSet presAssocID="{A50437CE-5593-4C47-8FA3-F97E54264807}" presName="rootText" presStyleLbl="node4" presStyleIdx="1" presStyleCnt="2" custScaleX="142499" custLinFactX="-31461" custLinFactNeighborX="-100000" custLinFactNeighborY="-444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41FA3-0AEA-4B89-BB98-DD02A4DCF6BE}" type="pres">
      <dgm:prSet presAssocID="{A50437CE-5593-4C47-8FA3-F97E54264807}" presName="rootConnector" presStyleLbl="node4" presStyleIdx="1" presStyleCnt="2"/>
      <dgm:spPr/>
      <dgm:t>
        <a:bodyPr/>
        <a:lstStyle/>
        <a:p>
          <a:endParaRPr lang="en-GB"/>
        </a:p>
      </dgm:t>
    </dgm:pt>
    <dgm:pt modelId="{56B7D1DE-E044-4D20-A201-1C08E8AB149B}" type="pres">
      <dgm:prSet presAssocID="{A50437CE-5593-4C47-8FA3-F97E54264807}" presName="hierChild4" presStyleCnt="0"/>
      <dgm:spPr/>
    </dgm:pt>
    <dgm:pt modelId="{B28E7A5F-1B71-4792-9C50-B59F4FB2663E}" type="pres">
      <dgm:prSet presAssocID="{A50437CE-5593-4C47-8FA3-F97E54264807}" presName="hierChild5" presStyleCnt="0"/>
      <dgm:spPr/>
    </dgm:pt>
    <dgm:pt modelId="{113655FB-13AE-42F2-88C8-ECD179BC0ACE}" type="pres">
      <dgm:prSet presAssocID="{A56DADCF-7353-4E7F-8AF4-A9DA5BAD0421}" presName="hierChild7" presStyleCnt="0"/>
      <dgm:spPr/>
    </dgm:pt>
    <dgm:pt modelId="{A90CBDF3-09D9-4EC9-B84E-C16F77F96A11}" type="pres">
      <dgm:prSet presAssocID="{47691324-8A1B-448D-82F2-5698C0A929A2}" presName="hierChild3" presStyleCnt="0"/>
      <dgm:spPr/>
    </dgm:pt>
  </dgm:ptLst>
  <dgm:cxnLst>
    <dgm:cxn modelId="{CBFC335C-BA82-4F92-A9A3-8FBDD93383E9}" type="presOf" srcId="{6BD117E6-AFC6-4E54-853E-F419B0D62B63}" destId="{253A6EF4-B575-43B2-AA96-30D5E3DC82DF}" srcOrd="0" destOrd="0" presId="urn:microsoft.com/office/officeart/2005/8/layout/orgChart1"/>
    <dgm:cxn modelId="{98594E27-4079-4756-9BAF-ECA407332A28}" type="presOf" srcId="{58A75F84-42BF-4EFB-98DA-9C9E50C618D6}" destId="{892286A5-90E1-45ED-898D-19D880AEEF76}" srcOrd="0" destOrd="0" presId="urn:microsoft.com/office/officeart/2005/8/layout/orgChart1"/>
    <dgm:cxn modelId="{00AE758E-AFCE-4D19-B7BA-2A272F2ACBFC}" type="presOf" srcId="{47691324-8A1B-448D-82F2-5698C0A929A2}" destId="{7CCDDB74-03F8-424F-85D6-4605FA5BA8EF}" srcOrd="1" destOrd="0" presId="urn:microsoft.com/office/officeart/2005/8/layout/orgChart1"/>
    <dgm:cxn modelId="{AE1B4D9E-1BE2-4A1C-B298-ACED5294816E}" srcId="{47691324-8A1B-448D-82F2-5698C0A929A2}" destId="{C344FBE4-E804-4625-8A0A-D8FB827A73A4}" srcOrd="0" destOrd="0" parTransId="{EE09C27F-DD93-4629-8D23-FC95CB755097}" sibTransId="{A2E813BC-4AFA-4C10-A153-ACE47A1004AE}"/>
    <dgm:cxn modelId="{DB00AAEC-6F7B-46AD-B792-80E0C834006C}" type="presOf" srcId="{A56DADCF-7353-4E7F-8AF4-A9DA5BAD0421}" destId="{87EA82BE-3C52-4219-8C4B-1CB411EBD0B6}" srcOrd="0" destOrd="0" presId="urn:microsoft.com/office/officeart/2005/8/layout/orgChart1"/>
    <dgm:cxn modelId="{80639BF4-AF6A-4879-9575-E66CC2610ECE}" type="presOf" srcId="{47691324-8A1B-448D-82F2-5698C0A929A2}" destId="{508BD9C7-5BDC-48FC-B05E-5245CEE1AEB9}" srcOrd="0" destOrd="0" presId="urn:microsoft.com/office/officeart/2005/8/layout/orgChart1"/>
    <dgm:cxn modelId="{2B73DA3F-77BA-4A1C-83B3-98E1DD8FD117}" type="presOf" srcId="{20296E00-66F2-4D43-B00C-583CC8F8D589}" destId="{EE361057-D431-4773-B017-07F2BBC34D65}" srcOrd="0" destOrd="0" presId="urn:microsoft.com/office/officeart/2005/8/layout/orgChart1"/>
    <dgm:cxn modelId="{183E93DB-F6FD-4526-9766-A2DD99B8D4CF}" type="presOf" srcId="{E6042B62-A968-456F-A07B-E1ACA1B1C018}" destId="{6A75A244-6936-42BA-BC8B-6EC12028AA5D}" srcOrd="0" destOrd="0" presId="urn:microsoft.com/office/officeart/2005/8/layout/orgChart1"/>
    <dgm:cxn modelId="{5A86E767-2A0B-4E96-A6D6-CD6708ABDDD1}" type="presOf" srcId="{A50437CE-5593-4C47-8FA3-F97E54264807}" destId="{F8D5DB23-9AA6-49C2-ADD8-2922C9374C27}" srcOrd="0" destOrd="0" presId="urn:microsoft.com/office/officeart/2005/8/layout/orgChart1"/>
    <dgm:cxn modelId="{AA67F0EC-D725-4E46-A014-8F1EA70DA653}" srcId="{47691324-8A1B-448D-82F2-5698C0A929A2}" destId="{C32C2E24-CD24-4B39-A732-3485B4F8884B}" srcOrd="1" destOrd="0" parTransId="{3683377C-40AB-4B05-B43B-FDCAAA781939}" sibTransId="{C75D647C-16EC-42EA-AA75-34B8A61CC11A}"/>
    <dgm:cxn modelId="{5F8D8FCA-0A91-4298-9412-AE11DCD85C84}" type="presOf" srcId="{C344FBE4-E804-4625-8A0A-D8FB827A73A4}" destId="{B3CAD6EE-5911-4611-A84D-FCDE7ED58A0C}" srcOrd="1" destOrd="0" presId="urn:microsoft.com/office/officeart/2005/8/layout/orgChart1"/>
    <dgm:cxn modelId="{6D8EA471-BE37-4AF2-B6C0-D72499E25E28}" type="presOf" srcId="{6BD117E6-AFC6-4E54-853E-F419B0D62B63}" destId="{2D5E1B29-5C66-4E7C-8B87-E95EBA8CFCF2}" srcOrd="1" destOrd="0" presId="urn:microsoft.com/office/officeart/2005/8/layout/orgChart1"/>
    <dgm:cxn modelId="{CF745EC5-53E2-460E-9DCA-04224F2BE079}" type="presOf" srcId="{3683377C-40AB-4B05-B43B-FDCAAA781939}" destId="{6D61C08A-CAE2-426D-A0CD-73CE06CEBA63}" srcOrd="0" destOrd="0" presId="urn:microsoft.com/office/officeart/2005/8/layout/orgChart1"/>
    <dgm:cxn modelId="{F35C7014-F6BF-4AB9-BCE2-08B84712776C}" type="presOf" srcId="{E6042B62-A968-456F-A07B-E1ACA1B1C018}" destId="{D793AC0E-D11C-455D-A2AC-6F201F262A7E}" srcOrd="1" destOrd="0" presId="urn:microsoft.com/office/officeart/2005/8/layout/orgChart1"/>
    <dgm:cxn modelId="{8E927FEE-40B8-4BDC-A12E-E73FDAB7C475}" type="presOf" srcId="{7513B5BC-F81D-4B1B-83AF-52E2A194BA75}" destId="{31EC1E66-EDDF-4261-B44C-C54B1B167553}" srcOrd="0" destOrd="0" presId="urn:microsoft.com/office/officeart/2005/8/layout/orgChart1"/>
    <dgm:cxn modelId="{53F95376-BD39-4EB9-B1F3-BD2128677EED}" type="presOf" srcId="{88697EB0-2DB9-4DEB-B310-A2BDA2B0598F}" destId="{5278A7AA-05C6-4A66-ABB8-6C3D4885E217}" srcOrd="0" destOrd="0" presId="urn:microsoft.com/office/officeart/2005/8/layout/orgChart1"/>
    <dgm:cxn modelId="{E407DA2E-3B40-4374-A916-319D32182D44}" srcId="{6BD117E6-AFC6-4E54-853E-F419B0D62B63}" destId="{E6042B62-A968-456F-A07B-E1ACA1B1C018}" srcOrd="0" destOrd="0" parTransId="{20296E00-66F2-4D43-B00C-583CC8F8D589}" sibTransId="{F74328A9-3CF8-4C72-B90A-C2AA7AC968CF}"/>
    <dgm:cxn modelId="{26DC416E-61CC-42A5-869A-2E11546951CF}" type="presOf" srcId="{C344FBE4-E804-4625-8A0A-D8FB827A73A4}" destId="{E85FF4E9-4158-4AB1-8379-2871BF52C87C}" srcOrd="0" destOrd="0" presId="urn:microsoft.com/office/officeart/2005/8/layout/orgChart1"/>
    <dgm:cxn modelId="{BD58EB27-3B25-45AB-95D1-9805EA1F369D}" type="presOf" srcId="{02F6A58D-F7A1-4839-9AAE-E22B060F5959}" destId="{0104F8A7-9FC4-4567-BBD6-05715441DE30}" srcOrd="0" destOrd="0" presId="urn:microsoft.com/office/officeart/2005/8/layout/orgChart1"/>
    <dgm:cxn modelId="{EFF8A6E0-9C35-4CF5-99FE-409F9ED91C09}" srcId="{7513B5BC-F81D-4B1B-83AF-52E2A194BA75}" destId="{47691324-8A1B-448D-82F2-5698C0A929A2}" srcOrd="0" destOrd="0" parTransId="{AA11B005-FCE4-4D43-88B7-F5E945AF0DE6}" sibTransId="{609B4A0D-28F2-4EA8-A542-38369BAD4D44}"/>
    <dgm:cxn modelId="{DDE8D0D7-A51C-4669-A1C8-BE663755F3D3}" type="presOf" srcId="{C32C2E24-CD24-4B39-A732-3485B4F8884B}" destId="{782F3085-F29C-411C-BA6D-82E8C99CE496}" srcOrd="1" destOrd="0" presId="urn:microsoft.com/office/officeart/2005/8/layout/orgChart1"/>
    <dgm:cxn modelId="{172CE220-A0B0-4691-9013-3F0AADBC6BD0}" srcId="{A56DADCF-7353-4E7F-8AF4-A9DA5BAD0421}" destId="{A50437CE-5593-4C47-8FA3-F97E54264807}" srcOrd="0" destOrd="0" parTransId="{02F6A58D-F7A1-4839-9AAE-E22B060F5959}" sibTransId="{3C4E6F3D-3665-4829-A570-4ABF331232B2}"/>
    <dgm:cxn modelId="{1C6B4CC4-AA8A-4D8E-8494-07B8FCC689B2}" type="presOf" srcId="{A56DADCF-7353-4E7F-8AF4-A9DA5BAD0421}" destId="{D20669CC-8476-487F-9172-414E49453615}" srcOrd="1" destOrd="0" presId="urn:microsoft.com/office/officeart/2005/8/layout/orgChart1"/>
    <dgm:cxn modelId="{85CC47F2-9DC7-4467-A6AB-4ABC66E9388C}" type="presOf" srcId="{A50437CE-5593-4C47-8FA3-F97E54264807}" destId="{43C41FA3-0AEA-4B89-BB98-DD02A4DCF6BE}" srcOrd="1" destOrd="0" presId="urn:microsoft.com/office/officeart/2005/8/layout/orgChart1"/>
    <dgm:cxn modelId="{4DD0F866-6440-4FFA-9104-A2DFB26606A2}" srcId="{C32C2E24-CD24-4B39-A732-3485B4F8884B}" destId="{A56DADCF-7353-4E7F-8AF4-A9DA5BAD0421}" srcOrd="1" destOrd="0" parTransId="{58A75F84-42BF-4EFB-98DA-9C9E50C618D6}" sibTransId="{EEAE5608-4BF6-49FA-AFA2-2BB65F91B82D}"/>
    <dgm:cxn modelId="{B11F2760-4BF0-4C35-B833-6EA6D38CDD2C}" type="presOf" srcId="{C32C2E24-CD24-4B39-A732-3485B4F8884B}" destId="{7210B809-11F6-480A-88AC-ACAC8C842CF2}" srcOrd="0" destOrd="0" presId="urn:microsoft.com/office/officeart/2005/8/layout/orgChart1"/>
    <dgm:cxn modelId="{2C25A196-26D1-47F6-8415-4D82FF5C9951}" srcId="{C32C2E24-CD24-4B39-A732-3485B4F8884B}" destId="{6BD117E6-AFC6-4E54-853E-F419B0D62B63}" srcOrd="0" destOrd="0" parTransId="{88697EB0-2DB9-4DEB-B310-A2BDA2B0598F}" sibTransId="{5A30FC44-AF5D-4463-A008-E048898D65B9}"/>
    <dgm:cxn modelId="{546D83FF-5025-4C27-8721-0CD06B66D0D6}" type="presOf" srcId="{EE09C27F-DD93-4629-8D23-FC95CB755097}" destId="{1AFED936-3C8A-470F-942F-C6D5B522E297}" srcOrd="0" destOrd="0" presId="urn:microsoft.com/office/officeart/2005/8/layout/orgChart1"/>
    <dgm:cxn modelId="{6DE570D9-2789-4507-A80B-9AA8335A49D4}" type="presParOf" srcId="{31EC1E66-EDDF-4261-B44C-C54B1B167553}" destId="{4B83F735-4825-4D40-B330-FB2CE58B1EA0}" srcOrd="0" destOrd="0" presId="urn:microsoft.com/office/officeart/2005/8/layout/orgChart1"/>
    <dgm:cxn modelId="{B2340C48-E7FA-4E2C-84E8-6C90D5451660}" type="presParOf" srcId="{4B83F735-4825-4D40-B330-FB2CE58B1EA0}" destId="{2FAF2A38-F676-402B-8CD3-D263068521D4}" srcOrd="0" destOrd="0" presId="urn:microsoft.com/office/officeart/2005/8/layout/orgChart1"/>
    <dgm:cxn modelId="{33DC1550-E56C-4431-A925-5B81FD55D033}" type="presParOf" srcId="{2FAF2A38-F676-402B-8CD3-D263068521D4}" destId="{508BD9C7-5BDC-48FC-B05E-5245CEE1AEB9}" srcOrd="0" destOrd="0" presId="urn:microsoft.com/office/officeart/2005/8/layout/orgChart1"/>
    <dgm:cxn modelId="{3662AE55-FAEA-4341-AA0E-A1B11F18F74F}" type="presParOf" srcId="{2FAF2A38-F676-402B-8CD3-D263068521D4}" destId="{7CCDDB74-03F8-424F-85D6-4605FA5BA8EF}" srcOrd="1" destOrd="0" presId="urn:microsoft.com/office/officeart/2005/8/layout/orgChart1"/>
    <dgm:cxn modelId="{17865492-70DD-4D38-80B4-298BD4E2EB12}" type="presParOf" srcId="{4B83F735-4825-4D40-B330-FB2CE58B1EA0}" destId="{B5EC10A7-8A2E-4DB5-A9A7-FAA28CB0E8BD}" srcOrd="1" destOrd="0" presId="urn:microsoft.com/office/officeart/2005/8/layout/orgChart1"/>
    <dgm:cxn modelId="{F2C98CF8-AB4F-4467-B80D-4FC1454100F9}" type="presParOf" srcId="{B5EC10A7-8A2E-4DB5-A9A7-FAA28CB0E8BD}" destId="{1AFED936-3C8A-470F-942F-C6D5B522E297}" srcOrd="0" destOrd="0" presId="urn:microsoft.com/office/officeart/2005/8/layout/orgChart1"/>
    <dgm:cxn modelId="{3325E04B-85AC-4461-94C8-74BB1FEFA6BA}" type="presParOf" srcId="{B5EC10A7-8A2E-4DB5-A9A7-FAA28CB0E8BD}" destId="{28724D9B-0A0E-43C0-BE4F-5ED7471BF56D}" srcOrd="1" destOrd="0" presId="urn:microsoft.com/office/officeart/2005/8/layout/orgChart1"/>
    <dgm:cxn modelId="{503384A4-7696-471E-BB6D-DE07B6CE5752}" type="presParOf" srcId="{28724D9B-0A0E-43C0-BE4F-5ED7471BF56D}" destId="{92F5EC4C-433A-46F0-B00B-B68EB24FE46D}" srcOrd="0" destOrd="0" presId="urn:microsoft.com/office/officeart/2005/8/layout/orgChart1"/>
    <dgm:cxn modelId="{41356409-7600-4AF7-B09F-D376BE58B9D4}" type="presParOf" srcId="{92F5EC4C-433A-46F0-B00B-B68EB24FE46D}" destId="{E85FF4E9-4158-4AB1-8379-2871BF52C87C}" srcOrd="0" destOrd="0" presId="urn:microsoft.com/office/officeart/2005/8/layout/orgChart1"/>
    <dgm:cxn modelId="{0C026EBC-4820-47D7-9413-B6181816ED9F}" type="presParOf" srcId="{92F5EC4C-433A-46F0-B00B-B68EB24FE46D}" destId="{B3CAD6EE-5911-4611-A84D-FCDE7ED58A0C}" srcOrd="1" destOrd="0" presId="urn:microsoft.com/office/officeart/2005/8/layout/orgChart1"/>
    <dgm:cxn modelId="{C52E08F5-57C3-49E0-AE99-5A4454BA6D34}" type="presParOf" srcId="{28724D9B-0A0E-43C0-BE4F-5ED7471BF56D}" destId="{CB4A0D13-AFDF-4E48-8CC0-7A8498A76FCE}" srcOrd="1" destOrd="0" presId="urn:microsoft.com/office/officeart/2005/8/layout/orgChart1"/>
    <dgm:cxn modelId="{33564299-2CB4-42B5-9AC8-10EE6807D5C0}" type="presParOf" srcId="{28724D9B-0A0E-43C0-BE4F-5ED7471BF56D}" destId="{7749CB95-8837-4DBA-826D-9E0848068FAF}" srcOrd="2" destOrd="0" presId="urn:microsoft.com/office/officeart/2005/8/layout/orgChart1"/>
    <dgm:cxn modelId="{E8CEE36F-D6C4-4F61-BAB9-C67FCE7AE2F9}" type="presParOf" srcId="{B5EC10A7-8A2E-4DB5-A9A7-FAA28CB0E8BD}" destId="{6D61C08A-CAE2-426D-A0CD-73CE06CEBA63}" srcOrd="2" destOrd="0" presId="urn:microsoft.com/office/officeart/2005/8/layout/orgChart1"/>
    <dgm:cxn modelId="{DDEDD5F4-1C48-45B9-A235-16A8F324252B}" type="presParOf" srcId="{B5EC10A7-8A2E-4DB5-A9A7-FAA28CB0E8BD}" destId="{1DC91278-E929-4761-8F93-3373145DBA89}" srcOrd="3" destOrd="0" presId="urn:microsoft.com/office/officeart/2005/8/layout/orgChart1"/>
    <dgm:cxn modelId="{29202ECB-E254-4066-9EBF-B2C55B76927E}" type="presParOf" srcId="{1DC91278-E929-4761-8F93-3373145DBA89}" destId="{0C74323C-2819-4C31-BCF7-B514DEDF68AB}" srcOrd="0" destOrd="0" presId="urn:microsoft.com/office/officeart/2005/8/layout/orgChart1"/>
    <dgm:cxn modelId="{7C9EBFE7-8A7D-427F-83B7-66DDF3759F4A}" type="presParOf" srcId="{0C74323C-2819-4C31-BCF7-B514DEDF68AB}" destId="{7210B809-11F6-480A-88AC-ACAC8C842CF2}" srcOrd="0" destOrd="0" presId="urn:microsoft.com/office/officeart/2005/8/layout/orgChart1"/>
    <dgm:cxn modelId="{6C74C091-5E03-4922-BDD6-9716383EE9E2}" type="presParOf" srcId="{0C74323C-2819-4C31-BCF7-B514DEDF68AB}" destId="{782F3085-F29C-411C-BA6D-82E8C99CE496}" srcOrd="1" destOrd="0" presId="urn:microsoft.com/office/officeart/2005/8/layout/orgChart1"/>
    <dgm:cxn modelId="{E1007F3A-B75E-470B-A785-753F0D25F9D7}" type="presParOf" srcId="{1DC91278-E929-4761-8F93-3373145DBA89}" destId="{C1853BF5-948A-44B0-BAC3-F42DA3448346}" srcOrd="1" destOrd="0" presId="urn:microsoft.com/office/officeart/2005/8/layout/orgChart1"/>
    <dgm:cxn modelId="{2DD12CA3-638F-4AC3-B5D0-67B6E151C4F8}" type="presParOf" srcId="{1DC91278-E929-4761-8F93-3373145DBA89}" destId="{759E798D-B2E3-4A66-8C1B-6729F95875B6}" srcOrd="2" destOrd="0" presId="urn:microsoft.com/office/officeart/2005/8/layout/orgChart1"/>
    <dgm:cxn modelId="{D2F073F5-7F97-4387-9BF9-79D2C9F59738}" type="presParOf" srcId="{759E798D-B2E3-4A66-8C1B-6729F95875B6}" destId="{5278A7AA-05C6-4A66-ABB8-6C3D4885E217}" srcOrd="0" destOrd="0" presId="urn:microsoft.com/office/officeart/2005/8/layout/orgChart1"/>
    <dgm:cxn modelId="{468CE8EF-F37B-4120-A8CD-831225329E6C}" type="presParOf" srcId="{759E798D-B2E3-4A66-8C1B-6729F95875B6}" destId="{6B5024C8-2A97-4AAF-822B-506EB1375C7A}" srcOrd="1" destOrd="0" presId="urn:microsoft.com/office/officeart/2005/8/layout/orgChart1"/>
    <dgm:cxn modelId="{84F52CC6-1ED6-46BB-8F5D-903F21E7FE2C}" type="presParOf" srcId="{6B5024C8-2A97-4AAF-822B-506EB1375C7A}" destId="{6F5F7F14-B1D7-4431-80CD-1F447D93267C}" srcOrd="0" destOrd="0" presId="urn:microsoft.com/office/officeart/2005/8/layout/orgChart1"/>
    <dgm:cxn modelId="{A6182FB3-115D-4470-993E-1ED2BE3E2072}" type="presParOf" srcId="{6F5F7F14-B1D7-4431-80CD-1F447D93267C}" destId="{253A6EF4-B575-43B2-AA96-30D5E3DC82DF}" srcOrd="0" destOrd="0" presId="urn:microsoft.com/office/officeart/2005/8/layout/orgChart1"/>
    <dgm:cxn modelId="{0F523D0B-3737-47FA-839A-CAE2BB2C93E5}" type="presParOf" srcId="{6F5F7F14-B1D7-4431-80CD-1F447D93267C}" destId="{2D5E1B29-5C66-4E7C-8B87-E95EBA8CFCF2}" srcOrd="1" destOrd="0" presId="urn:microsoft.com/office/officeart/2005/8/layout/orgChart1"/>
    <dgm:cxn modelId="{1E1901F5-25B6-4176-AD4F-907364F0F8A2}" type="presParOf" srcId="{6B5024C8-2A97-4AAF-822B-506EB1375C7A}" destId="{0DB600B8-717D-4EA8-92D1-AD284AB2325E}" srcOrd="1" destOrd="0" presId="urn:microsoft.com/office/officeart/2005/8/layout/orgChart1"/>
    <dgm:cxn modelId="{494695BB-33A7-4625-B6AD-D71A15810061}" type="presParOf" srcId="{0DB600B8-717D-4EA8-92D1-AD284AB2325E}" destId="{EE361057-D431-4773-B017-07F2BBC34D65}" srcOrd="0" destOrd="0" presId="urn:microsoft.com/office/officeart/2005/8/layout/orgChart1"/>
    <dgm:cxn modelId="{E302ADBF-03BA-4087-A956-DA0DAD2F45B2}" type="presParOf" srcId="{0DB600B8-717D-4EA8-92D1-AD284AB2325E}" destId="{DD097075-F69E-4F5E-B6DD-127D60D6859A}" srcOrd="1" destOrd="0" presId="urn:microsoft.com/office/officeart/2005/8/layout/orgChart1"/>
    <dgm:cxn modelId="{58EC5104-FA4C-478E-BDCB-65357F1B42D4}" type="presParOf" srcId="{DD097075-F69E-4F5E-B6DD-127D60D6859A}" destId="{3E708780-7F6E-4B99-82B6-3B2DD4916A39}" srcOrd="0" destOrd="0" presId="urn:microsoft.com/office/officeart/2005/8/layout/orgChart1"/>
    <dgm:cxn modelId="{A0965A8B-7E9D-4D17-84AC-9453B14C20B8}" type="presParOf" srcId="{3E708780-7F6E-4B99-82B6-3B2DD4916A39}" destId="{6A75A244-6936-42BA-BC8B-6EC12028AA5D}" srcOrd="0" destOrd="0" presId="urn:microsoft.com/office/officeart/2005/8/layout/orgChart1"/>
    <dgm:cxn modelId="{0787924C-CFA8-472C-87F9-F857261F5F42}" type="presParOf" srcId="{3E708780-7F6E-4B99-82B6-3B2DD4916A39}" destId="{D793AC0E-D11C-455D-A2AC-6F201F262A7E}" srcOrd="1" destOrd="0" presId="urn:microsoft.com/office/officeart/2005/8/layout/orgChart1"/>
    <dgm:cxn modelId="{5ADC4C41-6B7E-444E-BBEA-5C3C5CF4F429}" type="presParOf" srcId="{DD097075-F69E-4F5E-B6DD-127D60D6859A}" destId="{6619CBF2-22D1-4955-AA57-452F76F99E16}" srcOrd="1" destOrd="0" presId="urn:microsoft.com/office/officeart/2005/8/layout/orgChart1"/>
    <dgm:cxn modelId="{9B0CD1F6-FC41-4A36-9811-AB2DF8962D74}" type="presParOf" srcId="{DD097075-F69E-4F5E-B6DD-127D60D6859A}" destId="{DFF469C9-16F7-4C03-8C2D-5F93537EA290}" srcOrd="2" destOrd="0" presId="urn:microsoft.com/office/officeart/2005/8/layout/orgChart1"/>
    <dgm:cxn modelId="{5C0808D9-3579-4713-9C0C-6A945394E9A5}" type="presParOf" srcId="{6B5024C8-2A97-4AAF-822B-506EB1375C7A}" destId="{17A8E785-EC5D-4363-8D0A-BCB9BE04032B}" srcOrd="2" destOrd="0" presId="urn:microsoft.com/office/officeart/2005/8/layout/orgChart1"/>
    <dgm:cxn modelId="{325E0CCE-ECC2-4C9A-905E-777EC556782C}" type="presParOf" srcId="{759E798D-B2E3-4A66-8C1B-6729F95875B6}" destId="{892286A5-90E1-45ED-898D-19D880AEEF76}" srcOrd="2" destOrd="0" presId="urn:microsoft.com/office/officeart/2005/8/layout/orgChart1"/>
    <dgm:cxn modelId="{814C0B1B-B4F5-4D09-919F-18F63BE484C5}" type="presParOf" srcId="{759E798D-B2E3-4A66-8C1B-6729F95875B6}" destId="{3240D1E9-D1FE-48EF-9FC6-61C997C83AC3}" srcOrd="3" destOrd="0" presId="urn:microsoft.com/office/officeart/2005/8/layout/orgChart1"/>
    <dgm:cxn modelId="{C5EC8B40-E859-4434-A157-D60D9A173206}" type="presParOf" srcId="{3240D1E9-D1FE-48EF-9FC6-61C997C83AC3}" destId="{8F99F16C-E955-42F5-91F1-56C3AC5F80AB}" srcOrd="0" destOrd="0" presId="urn:microsoft.com/office/officeart/2005/8/layout/orgChart1"/>
    <dgm:cxn modelId="{830F9F9A-474E-4FB0-909D-4DCFE24CBE7B}" type="presParOf" srcId="{8F99F16C-E955-42F5-91F1-56C3AC5F80AB}" destId="{87EA82BE-3C52-4219-8C4B-1CB411EBD0B6}" srcOrd="0" destOrd="0" presId="urn:microsoft.com/office/officeart/2005/8/layout/orgChart1"/>
    <dgm:cxn modelId="{9D71C079-5CF4-4AC7-8936-19F275FA4D4D}" type="presParOf" srcId="{8F99F16C-E955-42F5-91F1-56C3AC5F80AB}" destId="{D20669CC-8476-487F-9172-414E49453615}" srcOrd="1" destOrd="0" presId="urn:microsoft.com/office/officeart/2005/8/layout/orgChart1"/>
    <dgm:cxn modelId="{28B5C07A-BF16-40A3-805E-F7413709285B}" type="presParOf" srcId="{3240D1E9-D1FE-48EF-9FC6-61C997C83AC3}" destId="{06FD8FD8-5255-4597-BF42-9C8C9170E3D7}" srcOrd="1" destOrd="0" presId="urn:microsoft.com/office/officeart/2005/8/layout/orgChart1"/>
    <dgm:cxn modelId="{8679B78E-D495-49B3-A0C9-721AACD1DD63}" type="presParOf" srcId="{06FD8FD8-5255-4597-BF42-9C8C9170E3D7}" destId="{0104F8A7-9FC4-4567-BBD6-05715441DE30}" srcOrd="0" destOrd="0" presId="urn:microsoft.com/office/officeart/2005/8/layout/orgChart1"/>
    <dgm:cxn modelId="{2E3E7916-8C21-4819-B1F8-221DF782315A}" type="presParOf" srcId="{06FD8FD8-5255-4597-BF42-9C8C9170E3D7}" destId="{95E48C80-745F-4117-B1EA-1DACE445C9A6}" srcOrd="1" destOrd="0" presId="urn:microsoft.com/office/officeart/2005/8/layout/orgChart1"/>
    <dgm:cxn modelId="{DD19B154-27B6-4CCC-8266-2DC8FF8F91BE}" type="presParOf" srcId="{95E48C80-745F-4117-B1EA-1DACE445C9A6}" destId="{80B75C0A-D961-40AD-9078-8BB9EA75187C}" srcOrd="0" destOrd="0" presId="urn:microsoft.com/office/officeart/2005/8/layout/orgChart1"/>
    <dgm:cxn modelId="{14182539-4A27-4140-8B21-D49EFAF4A4C3}" type="presParOf" srcId="{80B75C0A-D961-40AD-9078-8BB9EA75187C}" destId="{F8D5DB23-9AA6-49C2-ADD8-2922C9374C27}" srcOrd="0" destOrd="0" presId="urn:microsoft.com/office/officeart/2005/8/layout/orgChart1"/>
    <dgm:cxn modelId="{EF5C32DA-7EDE-4F3E-8DAD-7DB5F6024264}" type="presParOf" srcId="{80B75C0A-D961-40AD-9078-8BB9EA75187C}" destId="{43C41FA3-0AEA-4B89-BB98-DD02A4DCF6BE}" srcOrd="1" destOrd="0" presId="urn:microsoft.com/office/officeart/2005/8/layout/orgChart1"/>
    <dgm:cxn modelId="{C89CEFD4-49D3-4A24-8A64-46A0629095AE}" type="presParOf" srcId="{95E48C80-745F-4117-B1EA-1DACE445C9A6}" destId="{56B7D1DE-E044-4D20-A201-1C08E8AB149B}" srcOrd="1" destOrd="0" presId="urn:microsoft.com/office/officeart/2005/8/layout/orgChart1"/>
    <dgm:cxn modelId="{6E81FC77-4A34-437B-9EFB-72083D2B5FD4}" type="presParOf" srcId="{95E48C80-745F-4117-B1EA-1DACE445C9A6}" destId="{B28E7A5F-1B71-4792-9C50-B59F4FB2663E}" srcOrd="2" destOrd="0" presId="urn:microsoft.com/office/officeart/2005/8/layout/orgChart1"/>
    <dgm:cxn modelId="{A11D5675-72C6-4F88-9DD3-1CCE53A0F76F}" type="presParOf" srcId="{3240D1E9-D1FE-48EF-9FC6-61C997C83AC3}" destId="{113655FB-13AE-42F2-88C8-ECD179BC0ACE}" srcOrd="2" destOrd="0" presId="urn:microsoft.com/office/officeart/2005/8/layout/orgChart1"/>
    <dgm:cxn modelId="{8CE166A3-1043-4E7F-9A6A-5DB17241F2F8}" type="presParOf" srcId="{4B83F735-4825-4D40-B330-FB2CE58B1EA0}" destId="{A90CBDF3-09D9-4EC9-B84E-C16F77F96A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B68C02-2C10-4F9C-8189-7A0A445BA40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7DD934-D35E-4CF0-9A96-3935EE598AFC}">
      <dgm:prSet phldrT="[Text]"/>
      <dgm:spPr/>
      <dgm:t>
        <a:bodyPr/>
        <a:lstStyle/>
        <a:p>
          <a:r>
            <a:rPr lang="en-GB" dirty="0"/>
            <a:t>Surveillance</a:t>
          </a:r>
        </a:p>
      </dgm:t>
    </dgm:pt>
    <dgm:pt modelId="{E181E287-5037-42BE-BB48-005F7A67DB9C}" type="parTrans" cxnId="{F7653E25-D862-4F79-90D8-442779DF6493}">
      <dgm:prSet/>
      <dgm:spPr/>
      <dgm:t>
        <a:bodyPr/>
        <a:lstStyle/>
        <a:p>
          <a:endParaRPr lang="en-GB"/>
        </a:p>
      </dgm:t>
    </dgm:pt>
    <dgm:pt modelId="{543729FF-BF95-41D2-9D1E-799886139329}" type="sibTrans" cxnId="{F7653E25-D862-4F79-90D8-442779DF6493}">
      <dgm:prSet/>
      <dgm:spPr/>
      <dgm:t>
        <a:bodyPr/>
        <a:lstStyle/>
        <a:p>
          <a:endParaRPr lang="en-GB"/>
        </a:p>
      </dgm:t>
    </dgm:pt>
    <dgm:pt modelId="{147F3EFF-C555-4CFF-9AC6-E992DCD388E0}">
      <dgm:prSet phldrT="[Text]"/>
      <dgm:spPr/>
      <dgm:t>
        <a:bodyPr/>
        <a:lstStyle/>
        <a:p>
          <a:r>
            <a:rPr lang="en-GB" dirty="0"/>
            <a:t>Immune Response</a:t>
          </a:r>
        </a:p>
      </dgm:t>
    </dgm:pt>
    <dgm:pt modelId="{F092A6A1-3049-4D2B-BAE5-7B0A9DBB43BB}" type="parTrans" cxnId="{9B888E5F-4ED8-4771-B163-051026E0BAF2}">
      <dgm:prSet/>
      <dgm:spPr/>
      <dgm:t>
        <a:bodyPr/>
        <a:lstStyle/>
        <a:p>
          <a:endParaRPr lang="en-GB"/>
        </a:p>
      </dgm:t>
    </dgm:pt>
    <dgm:pt modelId="{F5D15AC5-5DAE-43FC-B709-AD00F345F4E6}" type="sibTrans" cxnId="{9B888E5F-4ED8-4771-B163-051026E0BAF2}">
      <dgm:prSet/>
      <dgm:spPr/>
      <dgm:t>
        <a:bodyPr/>
        <a:lstStyle/>
        <a:p>
          <a:endParaRPr lang="en-GB"/>
        </a:p>
      </dgm:t>
    </dgm:pt>
    <dgm:pt modelId="{E4FD0B66-AE29-4D4F-81A8-79B7676692EA}">
      <dgm:prSet phldrT="[Text]"/>
      <dgm:spPr/>
      <dgm:t>
        <a:bodyPr/>
        <a:lstStyle/>
        <a:p>
          <a:r>
            <a:rPr lang="en-GB" dirty="0"/>
            <a:t>Cell Mediated Response</a:t>
          </a:r>
        </a:p>
      </dgm:t>
    </dgm:pt>
    <dgm:pt modelId="{8F91D5D2-82FD-4237-91A1-42DD3667387A}" type="parTrans" cxnId="{6780A44C-8BC6-4D01-ABF3-0DDB18D82F27}">
      <dgm:prSet/>
      <dgm:spPr/>
      <dgm:t>
        <a:bodyPr/>
        <a:lstStyle/>
        <a:p>
          <a:endParaRPr lang="en-GB"/>
        </a:p>
      </dgm:t>
    </dgm:pt>
    <dgm:pt modelId="{0383B5C6-54CC-478A-8062-1DB25CA0C9EF}" type="sibTrans" cxnId="{6780A44C-8BC6-4D01-ABF3-0DDB18D82F27}">
      <dgm:prSet/>
      <dgm:spPr/>
      <dgm:t>
        <a:bodyPr/>
        <a:lstStyle/>
        <a:p>
          <a:endParaRPr lang="en-GB"/>
        </a:p>
      </dgm:t>
    </dgm:pt>
    <dgm:pt modelId="{46F5D99E-A186-49B9-A802-936A5E6687E8}">
      <dgm:prSet phldrT="[Text]"/>
      <dgm:spPr/>
      <dgm:t>
        <a:bodyPr/>
        <a:lstStyle/>
        <a:p>
          <a:r>
            <a:rPr lang="en-GB" dirty="0" err="1"/>
            <a:t>Humoral</a:t>
          </a:r>
          <a:r>
            <a:rPr lang="en-GB" dirty="0"/>
            <a:t> Response</a:t>
          </a:r>
        </a:p>
      </dgm:t>
    </dgm:pt>
    <dgm:pt modelId="{4BDCC241-27A1-4C34-8D3D-6856FA86AD78}" type="parTrans" cxnId="{E3B03737-64FE-4F70-BE9E-71D1CDA0B4D8}">
      <dgm:prSet/>
      <dgm:spPr/>
      <dgm:t>
        <a:bodyPr/>
        <a:lstStyle/>
        <a:p>
          <a:endParaRPr lang="en-GB"/>
        </a:p>
      </dgm:t>
    </dgm:pt>
    <dgm:pt modelId="{0E87C332-BC97-4D9C-8973-52694CABE7F4}" type="sibTrans" cxnId="{E3B03737-64FE-4F70-BE9E-71D1CDA0B4D8}">
      <dgm:prSet/>
      <dgm:spPr/>
      <dgm:t>
        <a:bodyPr/>
        <a:lstStyle/>
        <a:p>
          <a:endParaRPr lang="en-GB"/>
        </a:p>
      </dgm:t>
    </dgm:pt>
    <dgm:pt modelId="{45650325-C1A4-497C-9D62-D8EB6014600A}">
      <dgm:prSet/>
      <dgm:spPr/>
      <dgm:t>
        <a:bodyPr/>
        <a:lstStyle/>
        <a:p>
          <a:r>
            <a:rPr lang="en-GB" dirty="0"/>
            <a:t>Single </a:t>
          </a:r>
          <a:r>
            <a:rPr lang="en-GB" dirty="0" err="1"/>
            <a:t>Intradermal</a:t>
          </a:r>
          <a:r>
            <a:rPr lang="en-GB" dirty="0"/>
            <a:t> Comparative Cervical Tuberculin Test</a:t>
          </a:r>
        </a:p>
      </dgm:t>
    </dgm:pt>
    <dgm:pt modelId="{35B9CC11-E1F3-492B-9101-C5F1935072C4}" type="parTrans" cxnId="{2C3424A7-353F-4A1D-A3C7-880B23BFB5C4}">
      <dgm:prSet/>
      <dgm:spPr/>
      <dgm:t>
        <a:bodyPr/>
        <a:lstStyle/>
        <a:p>
          <a:endParaRPr lang="en-GB"/>
        </a:p>
      </dgm:t>
    </dgm:pt>
    <dgm:pt modelId="{301BE340-C0EF-47C9-B940-931C83DC2DE6}" type="sibTrans" cxnId="{2C3424A7-353F-4A1D-A3C7-880B23BFB5C4}">
      <dgm:prSet/>
      <dgm:spPr/>
      <dgm:t>
        <a:bodyPr/>
        <a:lstStyle/>
        <a:p>
          <a:endParaRPr lang="en-GB"/>
        </a:p>
      </dgm:t>
    </dgm:pt>
    <dgm:pt modelId="{DC48C052-8EDD-4BB6-B925-E17DE25C9F7B}">
      <dgm:prSet/>
      <dgm:spPr/>
      <dgm:t>
        <a:bodyPr/>
        <a:lstStyle/>
        <a:p>
          <a:r>
            <a:rPr lang="en-GB" dirty="0"/>
            <a:t>Interferon Gamma Test</a:t>
          </a:r>
        </a:p>
      </dgm:t>
    </dgm:pt>
    <dgm:pt modelId="{418D5378-3950-43A7-90DA-7A17C956A316}" type="parTrans" cxnId="{695C4CC5-EBC1-417F-AC14-D1F3DBE77AF0}">
      <dgm:prSet/>
      <dgm:spPr/>
      <dgm:t>
        <a:bodyPr/>
        <a:lstStyle/>
        <a:p>
          <a:endParaRPr lang="en-GB"/>
        </a:p>
      </dgm:t>
    </dgm:pt>
    <dgm:pt modelId="{8315E7C7-1AA9-4603-8788-50B03F7B5EDE}" type="sibTrans" cxnId="{695C4CC5-EBC1-417F-AC14-D1F3DBE77AF0}">
      <dgm:prSet/>
      <dgm:spPr/>
      <dgm:t>
        <a:bodyPr/>
        <a:lstStyle/>
        <a:p>
          <a:endParaRPr lang="en-GB"/>
        </a:p>
      </dgm:t>
    </dgm:pt>
    <dgm:pt modelId="{A18B4575-2444-4639-BC67-A2D801CCDCEC}">
      <dgm:prSet/>
      <dgm:spPr/>
      <dgm:t>
        <a:bodyPr/>
        <a:lstStyle/>
        <a:p>
          <a:r>
            <a:rPr lang="en-GB" dirty="0"/>
            <a:t>Antibody Tests</a:t>
          </a:r>
        </a:p>
      </dgm:t>
    </dgm:pt>
    <dgm:pt modelId="{5BF71724-210E-4E3B-9480-6870CBB9A7FB}" type="parTrans" cxnId="{EA28A773-D4FB-4341-A097-B53DDCAAA750}">
      <dgm:prSet/>
      <dgm:spPr/>
      <dgm:t>
        <a:bodyPr/>
        <a:lstStyle/>
        <a:p>
          <a:endParaRPr lang="en-GB"/>
        </a:p>
      </dgm:t>
    </dgm:pt>
    <dgm:pt modelId="{80CC1984-6F30-4FFF-B380-71F5D93BD5FD}" type="sibTrans" cxnId="{EA28A773-D4FB-4341-A097-B53DDCAAA750}">
      <dgm:prSet/>
      <dgm:spPr/>
      <dgm:t>
        <a:bodyPr/>
        <a:lstStyle/>
        <a:p>
          <a:endParaRPr lang="en-GB"/>
        </a:p>
      </dgm:t>
    </dgm:pt>
    <dgm:pt modelId="{379D9D52-B381-47E9-A7E8-F96F974251FB}">
      <dgm:prSet/>
      <dgm:spPr/>
      <dgm:t>
        <a:bodyPr/>
        <a:lstStyle/>
        <a:p>
          <a:r>
            <a:rPr lang="en-GB" dirty="0"/>
            <a:t>Clinical signs</a:t>
          </a:r>
        </a:p>
      </dgm:t>
    </dgm:pt>
    <dgm:pt modelId="{6EB616C3-5044-4E8F-B9DC-AC447A83243A}" type="parTrans" cxnId="{AB091973-7CF1-465A-A201-0BD6E89BBEB8}">
      <dgm:prSet/>
      <dgm:spPr/>
      <dgm:t>
        <a:bodyPr/>
        <a:lstStyle/>
        <a:p>
          <a:endParaRPr lang="en-GB"/>
        </a:p>
      </dgm:t>
    </dgm:pt>
    <dgm:pt modelId="{3A61E1CA-C002-4D93-A605-466A100642B9}" type="sibTrans" cxnId="{AB091973-7CF1-465A-A201-0BD6E89BBEB8}">
      <dgm:prSet/>
      <dgm:spPr/>
      <dgm:t>
        <a:bodyPr/>
        <a:lstStyle/>
        <a:p>
          <a:endParaRPr lang="en-GB"/>
        </a:p>
      </dgm:t>
    </dgm:pt>
    <dgm:pt modelId="{FFE82624-8DE8-4684-B975-7A15840B8453}" type="pres">
      <dgm:prSet presAssocID="{F0B68C02-2C10-4F9C-8189-7A0A445BA4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0B53DC0-8744-411B-8EC5-A41B3C400232}" type="pres">
      <dgm:prSet presAssocID="{AF7DD934-D35E-4CF0-9A96-3935EE598AFC}" presName="hierRoot1" presStyleCnt="0"/>
      <dgm:spPr/>
    </dgm:pt>
    <dgm:pt modelId="{7E79E22A-4E0A-4FB8-B0FE-3D968A07C226}" type="pres">
      <dgm:prSet presAssocID="{AF7DD934-D35E-4CF0-9A96-3935EE598AFC}" presName="composite" presStyleCnt="0"/>
      <dgm:spPr/>
    </dgm:pt>
    <dgm:pt modelId="{591CE54E-7496-415C-81CB-EBE8F6F13FB0}" type="pres">
      <dgm:prSet presAssocID="{AF7DD934-D35E-4CF0-9A96-3935EE598AFC}" presName="background" presStyleLbl="node0" presStyleIdx="0" presStyleCnt="1"/>
      <dgm:spPr/>
    </dgm:pt>
    <dgm:pt modelId="{85ABD620-921F-46F2-9B3C-AE88809632F3}" type="pres">
      <dgm:prSet presAssocID="{AF7DD934-D35E-4CF0-9A96-3935EE598AFC}" presName="text" presStyleLbl="fgAcc0" presStyleIdx="0" presStyleCnt="1" custScaleY="399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20F2AAF-404D-4515-864A-2C42E4133797}" type="pres">
      <dgm:prSet presAssocID="{AF7DD934-D35E-4CF0-9A96-3935EE598AFC}" presName="hierChild2" presStyleCnt="0"/>
      <dgm:spPr/>
    </dgm:pt>
    <dgm:pt modelId="{F7700399-BA48-4D58-A152-18741D5C22B5}" type="pres">
      <dgm:prSet presAssocID="{6EB616C3-5044-4E8F-B9DC-AC447A83243A}" presName="Name10" presStyleLbl="parChTrans1D2" presStyleIdx="0" presStyleCnt="2"/>
      <dgm:spPr/>
      <dgm:t>
        <a:bodyPr/>
        <a:lstStyle/>
        <a:p>
          <a:endParaRPr lang="en-GB"/>
        </a:p>
      </dgm:t>
    </dgm:pt>
    <dgm:pt modelId="{406C03C8-0E0C-4A96-BB9D-7C7320C32540}" type="pres">
      <dgm:prSet presAssocID="{379D9D52-B381-47E9-A7E8-F96F974251FB}" presName="hierRoot2" presStyleCnt="0"/>
      <dgm:spPr/>
    </dgm:pt>
    <dgm:pt modelId="{D52CB02C-16AE-4F47-80D1-CF10C75B337A}" type="pres">
      <dgm:prSet presAssocID="{379D9D52-B381-47E9-A7E8-F96F974251FB}" presName="composite2" presStyleCnt="0"/>
      <dgm:spPr/>
    </dgm:pt>
    <dgm:pt modelId="{59C32452-D14F-4E6A-861A-1E4B06BEC406}" type="pres">
      <dgm:prSet presAssocID="{379D9D52-B381-47E9-A7E8-F96F974251FB}" presName="background2" presStyleLbl="node2" presStyleIdx="0" presStyleCnt="2"/>
      <dgm:spPr/>
    </dgm:pt>
    <dgm:pt modelId="{5D15EB9A-358C-43D1-8AC4-24E7E1747380}" type="pres">
      <dgm:prSet presAssocID="{379D9D52-B381-47E9-A7E8-F96F974251FB}" presName="text2" presStyleLbl="fgAcc2" presStyleIdx="0" presStyleCnt="2" custScaleY="5230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3034056-90DB-4C4F-9A98-257691B389DA}" type="pres">
      <dgm:prSet presAssocID="{379D9D52-B381-47E9-A7E8-F96F974251FB}" presName="hierChild3" presStyleCnt="0"/>
      <dgm:spPr/>
    </dgm:pt>
    <dgm:pt modelId="{F7043BCD-A92B-43E8-842C-FCF972DAC817}" type="pres">
      <dgm:prSet presAssocID="{F092A6A1-3049-4D2B-BAE5-7B0A9DBB43BB}" presName="Name10" presStyleLbl="parChTrans1D2" presStyleIdx="1" presStyleCnt="2"/>
      <dgm:spPr/>
      <dgm:t>
        <a:bodyPr/>
        <a:lstStyle/>
        <a:p>
          <a:endParaRPr lang="en-GB"/>
        </a:p>
      </dgm:t>
    </dgm:pt>
    <dgm:pt modelId="{76518C6C-C26A-4C3E-BB57-BA4E91D160B7}" type="pres">
      <dgm:prSet presAssocID="{147F3EFF-C555-4CFF-9AC6-E992DCD388E0}" presName="hierRoot2" presStyleCnt="0"/>
      <dgm:spPr/>
    </dgm:pt>
    <dgm:pt modelId="{D88E4505-5C2C-407E-ACBB-0089E6831E34}" type="pres">
      <dgm:prSet presAssocID="{147F3EFF-C555-4CFF-9AC6-E992DCD388E0}" presName="composite2" presStyleCnt="0"/>
      <dgm:spPr/>
    </dgm:pt>
    <dgm:pt modelId="{B7E6DB23-C7AE-490C-B7C4-F1A710517C22}" type="pres">
      <dgm:prSet presAssocID="{147F3EFF-C555-4CFF-9AC6-E992DCD388E0}" presName="background2" presStyleLbl="node2" presStyleIdx="1" presStyleCnt="2"/>
      <dgm:spPr/>
    </dgm:pt>
    <dgm:pt modelId="{2D59506D-4B2C-4797-A5EA-178613518A5B}" type="pres">
      <dgm:prSet presAssocID="{147F3EFF-C555-4CFF-9AC6-E992DCD388E0}" presName="text2" presStyleLbl="fgAcc2" presStyleIdx="1" presStyleCnt="2" custScaleY="52623" custLinFactNeighborX="-300" custLinFactNeighborY="106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2ACE9C7-C2F3-4574-9E28-930247D5D28B}" type="pres">
      <dgm:prSet presAssocID="{147F3EFF-C555-4CFF-9AC6-E992DCD388E0}" presName="hierChild3" presStyleCnt="0"/>
      <dgm:spPr/>
    </dgm:pt>
    <dgm:pt modelId="{5DD6DB68-5A53-4628-BE69-4ACB3490C06F}" type="pres">
      <dgm:prSet presAssocID="{8F91D5D2-82FD-4237-91A1-42DD3667387A}" presName="Name17" presStyleLbl="parChTrans1D3" presStyleIdx="0" presStyleCnt="2"/>
      <dgm:spPr/>
      <dgm:t>
        <a:bodyPr/>
        <a:lstStyle/>
        <a:p>
          <a:endParaRPr lang="en-GB"/>
        </a:p>
      </dgm:t>
    </dgm:pt>
    <dgm:pt modelId="{783F78E7-A041-480D-BEFC-997BCB1AC4FB}" type="pres">
      <dgm:prSet presAssocID="{E4FD0B66-AE29-4D4F-81A8-79B7676692EA}" presName="hierRoot3" presStyleCnt="0"/>
      <dgm:spPr/>
    </dgm:pt>
    <dgm:pt modelId="{F95D2C6E-4808-40FB-B9D9-F010D1E8F6A9}" type="pres">
      <dgm:prSet presAssocID="{E4FD0B66-AE29-4D4F-81A8-79B7676692EA}" presName="composite3" presStyleCnt="0"/>
      <dgm:spPr/>
    </dgm:pt>
    <dgm:pt modelId="{67F80B6E-A107-41E9-B04A-DE929973F959}" type="pres">
      <dgm:prSet presAssocID="{E4FD0B66-AE29-4D4F-81A8-79B7676692EA}" presName="background3" presStyleLbl="node3" presStyleIdx="0" presStyleCnt="2"/>
      <dgm:spPr/>
    </dgm:pt>
    <dgm:pt modelId="{9BFEA7AD-C90C-4315-8034-F35ACAB943FC}" type="pres">
      <dgm:prSet presAssocID="{E4FD0B66-AE29-4D4F-81A8-79B7676692EA}" presName="text3" presStyleLbl="fgAcc3" presStyleIdx="0" presStyleCnt="2" custScaleY="4384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24C00BF-73E8-44BE-A963-87C0820A97F1}" type="pres">
      <dgm:prSet presAssocID="{E4FD0B66-AE29-4D4F-81A8-79B7676692EA}" presName="hierChild4" presStyleCnt="0"/>
      <dgm:spPr/>
    </dgm:pt>
    <dgm:pt modelId="{899DC4A0-9654-48A4-BF3B-AE134D1A5C84}" type="pres">
      <dgm:prSet presAssocID="{418D5378-3950-43A7-90DA-7A17C956A316}" presName="Name23" presStyleLbl="parChTrans1D4" presStyleIdx="0" presStyleCnt="3"/>
      <dgm:spPr/>
      <dgm:t>
        <a:bodyPr/>
        <a:lstStyle/>
        <a:p>
          <a:endParaRPr lang="en-GB"/>
        </a:p>
      </dgm:t>
    </dgm:pt>
    <dgm:pt modelId="{B136AF81-A24F-4746-8DCB-CD942EE5A542}" type="pres">
      <dgm:prSet presAssocID="{DC48C052-8EDD-4BB6-B925-E17DE25C9F7B}" presName="hierRoot4" presStyleCnt="0"/>
      <dgm:spPr/>
    </dgm:pt>
    <dgm:pt modelId="{3F67C57E-1F2F-4DA5-8E02-9338A36B193A}" type="pres">
      <dgm:prSet presAssocID="{DC48C052-8EDD-4BB6-B925-E17DE25C9F7B}" presName="composite4" presStyleCnt="0"/>
      <dgm:spPr/>
    </dgm:pt>
    <dgm:pt modelId="{1B0AFADE-3377-4E0E-B16D-3CA9796514BA}" type="pres">
      <dgm:prSet presAssocID="{DC48C052-8EDD-4BB6-B925-E17DE25C9F7B}" presName="background4" presStyleLbl="node4" presStyleIdx="0" presStyleCnt="3"/>
      <dgm:spPr/>
    </dgm:pt>
    <dgm:pt modelId="{B77DB984-E1A3-46C4-900D-D16C4E3B0202}" type="pres">
      <dgm:prSet presAssocID="{DC48C052-8EDD-4BB6-B925-E17DE25C9F7B}" presName="text4" presStyleLbl="fgAcc4" presStyleIdx="0" presStyleCnt="3" custScaleY="5044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764916E-77DA-4D2A-9DE6-FCFEDBAF4911}" type="pres">
      <dgm:prSet presAssocID="{DC48C052-8EDD-4BB6-B925-E17DE25C9F7B}" presName="hierChild5" presStyleCnt="0"/>
      <dgm:spPr/>
    </dgm:pt>
    <dgm:pt modelId="{4F95C1F1-BC45-4E42-81FD-EF15A0F85342}" type="pres">
      <dgm:prSet presAssocID="{35B9CC11-E1F3-492B-9101-C5F1935072C4}" presName="Name23" presStyleLbl="parChTrans1D4" presStyleIdx="1" presStyleCnt="3"/>
      <dgm:spPr/>
      <dgm:t>
        <a:bodyPr/>
        <a:lstStyle/>
        <a:p>
          <a:endParaRPr lang="en-GB"/>
        </a:p>
      </dgm:t>
    </dgm:pt>
    <dgm:pt modelId="{CB8B8EEE-63D3-447B-B71F-80E7D97EC81F}" type="pres">
      <dgm:prSet presAssocID="{45650325-C1A4-497C-9D62-D8EB6014600A}" presName="hierRoot4" presStyleCnt="0"/>
      <dgm:spPr/>
    </dgm:pt>
    <dgm:pt modelId="{30D81BE0-EEC4-42FB-A630-2DB96CF6BB3A}" type="pres">
      <dgm:prSet presAssocID="{45650325-C1A4-497C-9D62-D8EB6014600A}" presName="composite4" presStyleCnt="0"/>
      <dgm:spPr/>
    </dgm:pt>
    <dgm:pt modelId="{795A90F4-5234-4777-9922-24C817E2E5DE}" type="pres">
      <dgm:prSet presAssocID="{45650325-C1A4-497C-9D62-D8EB6014600A}" presName="background4" presStyleLbl="node4" presStyleIdx="1" presStyleCnt="3"/>
      <dgm:spPr/>
    </dgm:pt>
    <dgm:pt modelId="{A08E547E-6D01-4A92-8659-140ACF9E8F3F}" type="pres">
      <dgm:prSet presAssocID="{45650325-C1A4-497C-9D62-D8EB6014600A}" presName="text4" presStyleLbl="fgAcc4" presStyleIdx="1" presStyleCnt="3" custScaleY="5044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0FC58DD-260D-4C6F-949F-675B389978DE}" type="pres">
      <dgm:prSet presAssocID="{45650325-C1A4-497C-9D62-D8EB6014600A}" presName="hierChild5" presStyleCnt="0"/>
      <dgm:spPr/>
    </dgm:pt>
    <dgm:pt modelId="{52D34F72-78E5-4443-A933-90E25DDCBF51}" type="pres">
      <dgm:prSet presAssocID="{4BDCC241-27A1-4C34-8D3D-6856FA86AD78}" presName="Name17" presStyleLbl="parChTrans1D3" presStyleIdx="1" presStyleCnt="2"/>
      <dgm:spPr/>
      <dgm:t>
        <a:bodyPr/>
        <a:lstStyle/>
        <a:p>
          <a:endParaRPr lang="en-GB"/>
        </a:p>
      </dgm:t>
    </dgm:pt>
    <dgm:pt modelId="{B50AB4F1-02EC-4E39-AFE4-2E18CF388004}" type="pres">
      <dgm:prSet presAssocID="{46F5D99E-A186-49B9-A802-936A5E6687E8}" presName="hierRoot3" presStyleCnt="0"/>
      <dgm:spPr/>
    </dgm:pt>
    <dgm:pt modelId="{87159ED1-EBF6-4FB3-9A28-0B3BA7486F50}" type="pres">
      <dgm:prSet presAssocID="{46F5D99E-A186-49B9-A802-936A5E6687E8}" presName="composite3" presStyleCnt="0"/>
      <dgm:spPr/>
    </dgm:pt>
    <dgm:pt modelId="{6AB2D53D-9EF9-4CD4-A292-8F56674185C6}" type="pres">
      <dgm:prSet presAssocID="{46F5D99E-A186-49B9-A802-936A5E6687E8}" presName="background3" presStyleLbl="node3" presStyleIdx="1" presStyleCnt="2"/>
      <dgm:spPr/>
    </dgm:pt>
    <dgm:pt modelId="{4C6DE927-1093-48A9-AFBE-DD9612F5CC2C}" type="pres">
      <dgm:prSet presAssocID="{46F5D99E-A186-49B9-A802-936A5E6687E8}" presName="text3" presStyleLbl="fgAcc3" presStyleIdx="1" presStyleCnt="2" custScaleY="4384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45C2BC-A3F0-485A-BAD8-6C591F2C1645}" type="pres">
      <dgm:prSet presAssocID="{46F5D99E-A186-49B9-A802-936A5E6687E8}" presName="hierChild4" presStyleCnt="0"/>
      <dgm:spPr/>
    </dgm:pt>
    <dgm:pt modelId="{AA228011-2ED6-41E4-BFA5-60AA429DD9DB}" type="pres">
      <dgm:prSet presAssocID="{5BF71724-210E-4E3B-9480-6870CBB9A7FB}" presName="Name23" presStyleLbl="parChTrans1D4" presStyleIdx="2" presStyleCnt="3"/>
      <dgm:spPr/>
      <dgm:t>
        <a:bodyPr/>
        <a:lstStyle/>
        <a:p>
          <a:endParaRPr lang="en-GB"/>
        </a:p>
      </dgm:t>
    </dgm:pt>
    <dgm:pt modelId="{CA9E30DF-5D9A-4CF7-AAFD-921C5ECA159D}" type="pres">
      <dgm:prSet presAssocID="{A18B4575-2444-4639-BC67-A2D801CCDCEC}" presName="hierRoot4" presStyleCnt="0"/>
      <dgm:spPr/>
    </dgm:pt>
    <dgm:pt modelId="{A46DE356-DB90-4576-9D9F-C5286F0815A3}" type="pres">
      <dgm:prSet presAssocID="{A18B4575-2444-4639-BC67-A2D801CCDCEC}" presName="composite4" presStyleCnt="0"/>
      <dgm:spPr/>
    </dgm:pt>
    <dgm:pt modelId="{8FB1239A-339F-42AF-8AAD-BA9C8B1EA157}" type="pres">
      <dgm:prSet presAssocID="{A18B4575-2444-4639-BC67-A2D801CCDCEC}" presName="background4" presStyleLbl="node4" presStyleIdx="2" presStyleCnt="3"/>
      <dgm:spPr/>
    </dgm:pt>
    <dgm:pt modelId="{737FE1AD-A51C-4073-866D-BC300B99E452}" type="pres">
      <dgm:prSet presAssocID="{A18B4575-2444-4639-BC67-A2D801CCDCEC}" presName="text4" presStyleLbl="fgAcc4" presStyleIdx="2" presStyleCnt="3" custScaleY="5044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0F42BB-0F72-46E2-B4AF-AA2DE9E264FE}" type="pres">
      <dgm:prSet presAssocID="{A18B4575-2444-4639-BC67-A2D801CCDCEC}" presName="hierChild5" presStyleCnt="0"/>
      <dgm:spPr/>
    </dgm:pt>
  </dgm:ptLst>
  <dgm:cxnLst>
    <dgm:cxn modelId="{4106E640-5BA7-45E4-8E71-2493E21774CA}" type="presOf" srcId="{E4FD0B66-AE29-4D4F-81A8-79B7676692EA}" destId="{9BFEA7AD-C90C-4315-8034-F35ACAB943FC}" srcOrd="0" destOrd="0" presId="urn:microsoft.com/office/officeart/2005/8/layout/hierarchy1"/>
    <dgm:cxn modelId="{6780A44C-8BC6-4D01-ABF3-0DDB18D82F27}" srcId="{147F3EFF-C555-4CFF-9AC6-E992DCD388E0}" destId="{E4FD0B66-AE29-4D4F-81A8-79B7676692EA}" srcOrd="0" destOrd="0" parTransId="{8F91D5D2-82FD-4237-91A1-42DD3667387A}" sibTransId="{0383B5C6-54CC-478A-8062-1DB25CA0C9EF}"/>
    <dgm:cxn modelId="{1463AB5A-88EB-4DD3-A4F9-1AB9797C5138}" type="presOf" srcId="{4BDCC241-27A1-4C34-8D3D-6856FA86AD78}" destId="{52D34F72-78E5-4443-A933-90E25DDCBF51}" srcOrd="0" destOrd="0" presId="urn:microsoft.com/office/officeart/2005/8/layout/hierarchy1"/>
    <dgm:cxn modelId="{F7653E25-D862-4F79-90D8-442779DF6493}" srcId="{F0B68C02-2C10-4F9C-8189-7A0A445BA405}" destId="{AF7DD934-D35E-4CF0-9A96-3935EE598AFC}" srcOrd="0" destOrd="0" parTransId="{E181E287-5037-42BE-BB48-005F7A67DB9C}" sibTransId="{543729FF-BF95-41D2-9D1E-799886139329}"/>
    <dgm:cxn modelId="{407F303A-5919-4B2C-B41E-0F8BB153C9DA}" type="presOf" srcId="{5BF71724-210E-4E3B-9480-6870CBB9A7FB}" destId="{AA228011-2ED6-41E4-BFA5-60AA429DD9DB}" srcOrd="0" destOrd="0" presId="urn:microsoft.com/office/officeart/2005/8/layout/hierarchy1"/>
    <dgm:cxn modelId="{AB091973-7CF1-465A-A201-0BD6E89BBEB8}" srcId="{AF7DD934-D35E-4CF0-9A96-3935EE598AFC}" destId="{379D9D52-B381-47E9-A7E8-F96F974251FB}" srcOrd="0" destOrd="0" parTransId="{6EB616C3-5044-4E8F-B9DC-AC447A83243A}" sibTransId="{3A61E1CA-C002-4D93-A605-466A100642B9}"/>
    <dgm:cxn modelId="{9B888E5F-4ED8-4771-B163-051026E0BAF2}" srcId="{AF7DD934-D35E-4CF0-9A96-3935EE598AFC}" destId="{147F3EFF-C555-4CFF-9AC6-E992DCD388E0}" srcOrd="1" destOrd="0" parTransId="{F092A6A1-3049-4D2B-BAE5-7B0A9DBB43BB}" sibTransId="{F5D15AC5-5DAE-43FC-B709-AD00F345F4E6}"/>
    <dgm:cxn modelId="{7699EA92-0F8E-4707-AE3F-BB3060A49DC8}" type="presOf" srcId="{F0B68C02-2C10-4F9C-8189-7A0A445BA405}" destId="{FFE82624-8DE8-4684-B975-7A15840B8453}" srcOrd="0" destOrd="0" presId="urn:microsoft.com/office/officeart/2005/8/layout/hierarchy1"/>
    <dgm:cxn modelId="{9B697CAF-C689-4909-8C04-737C0ECB1E3B}" type="presOf" srcId="{46F5D99E-A186-49B9-A802-936A5E6687E8}" destId="{4C6DE927-1093-48A9-AFBE-DD9612F5CC2C}" srcOrd="0" destOrd="0" presId="urn:microsoft.com/office/officeart/2005/8/layout/hierarchy1"/>
    <dgm:cxn modelId="{4BC7BCA7-7148-4F4D-A1D6-7E5E7F6BC84E}" type="presOf" srcId="{8F91D5D2-82FD-4237-91A1-42DD3667387A}" destId="{5DD6DB68-5A53-4628-BE69-4ACB3490C06F}" srcOrd="0" destOrd="0" presId="urn:microsoft.com/office/officeart/2005/8/layout/hierarchy1"/>
    <dgm:cxn modelId="{7F1CECB6-1850-4EA9-9C98-220D38AD227C}" type="presOf" srcId="{DC48C052-8EDD-4BB6-B925-E17DE25C9F7B}" destId="{B77DB984-E1A3-46C4-900D-D16C4E3B0202}" srcOrd="0" destOrd="0" presId="urn:microsoft.com/office/officeart/2005/8/layout/hierarchy1"/>
    <dgm:cxn modelId="{DA8C0C79-2CA9-43D7-8C2B-E1861678BB45}" type="presOf" srcId="{6EB616C3-5044-4E8F-B9DC-AC447A83243A}" destId="{F7700399-BA48-4D58-A152-18741D5C22B5}" srcOrd="0" destOrd="0" presId="urn:microsoft.com/office/officeart/2005/8/layout/hierarchy1"/>
    <dgm:cxn modelId="{695C4CC5-EBC1-417F-AC14-D1F3DBE77AF0}" srcId="{E4FD0B66-AE29-4D4F-81A8-79B7676692EA}" destId="{DC48C052-8EDD-4BB6-B925-E17DE25C9F7B}" srcOrd="0" destOrd="0" parTransId="{418D5378-3950-43A7-90DA-7A17C956A316}" sibTransId="{8315E7C7-1AA9-4603-8788-50B03F7B5EDE}"/>
    <dgm:cxn modelId="{2C3424A7-353F-4A1D-A3C7-880B23BFB5C4}" srcId="{E4FD0B66-AE29-4D4F-81A8-79B7676692EA}" destId="{45650325-C1A4-497C-9D62-D8EB6014600A}" srcOrd="1" destOrd="0" parTransId="{35B9CC11-E1F3-492B-9101-C5F1935072C4}" sibTransId="{301BE340-C0EF-47C9-B940-931C83DC2DE6}"/>
    <dgm:cxn modelId="{CD08ED6D-80EB-4CF9-BFA6-2C0098F5C552}" type="presOf" srcId="{F092A6A1-3049-4D2B-BAE5-7B0A9DBB43BB}" destId="{F7043BCD-A92B-43E8-842C-FCF972DAC817}" srcOrd="0" destOrd="0" presId="urn:microsoft.com/office/officeart/2005/8/layout/hierarchy1"/>
    <dgm:cxn modelId="{98B1524F-1FF6-4E08-9AE1-144D85633B6E}" type="presOf" srcId="{AF7DD934-D35E-4CF0-9A96-3935EE598AFC}" destId="{85ABD620-921F-46F2-9B3C-AE88809632F3}" srcOrd="0" destOrd="0" presId="urn:microsoft.com/office/officeart/2005/8/layout/hierarchy1"/>
    <dgm:cxn modelId="{939FCF67-39E0-42D7-906B-862D612B8767}" type="presOf" srcId="{45650325-C1A4-497C-9D62-D8EB6014600A}" destId="{A08E547E-6D01-4A92-8659-140ACF9E8F3F}" srcOrd="0" destOrd="0" presId="urn:microsoft.com/office/officeart/2005/8/layout/hierarchy1"/>
    <dgm:cxn modelId="{5A181ED9-C853-4FCB-8D12-6E071EDDD64D}" type="presOf" srcId="{379D9D52-B381-47E9-A7E8-F96F974251FB}" destId="{5D15EB9A-358C-43D1-8AC4-24E7E1747380}" srcOrd="0" destOrd="0" presId="urn:microsoft.com/office/officeart/2005/8/layout/hierarchy1"/>
    <dgm:cxn modelId="{2A065794-CA73-4E67-B6EF-3CECBCF3AF39}" type="presOf" srcId="{35B9CC11-E1F3-492B-9101-C5F1935072C4}" destId="{4F95C1F1-BC45-4E42-81FD-EF15A0F85342}" srcOrd="0" destOrd="0" presId="urn:microsoft.com/office/officeart/2005/8/layout/hierarchy1"/>
    <dgm:cxn modelId="{D88ADB40-2914-4C2E-B91D-3D4A2CA1E3C0}" type="presOf" srcId="{A18B4575-2444-4639-BC67-A2D801CCDCEC}" destId="{737FE1AD-A51C-4073-866D-BC300B99E452}" srcOrd="0" destOrd="0" presId="urn:microsoft.com/office/officeart/2005/8/layout/hierarchy1"/>
    <dgm:cxn modelId="{17AD69AA-F4D7-4BA6-9328-ED2882416ABB}" type="presOf" srcId="{418D5378-3950-43A7-90DA-7A17C956A316}" destId="{899DC4A0-9654-48A4-BF3B-AE134D1A5C84}" srcOrd="0" destOrd="0" presId="urn:microsoft.com/office/officeart/2005/8/layout/hierarchy1"/>
    <dgm:cxn modelId="{FA6A1F1D-2FC8-412F-80DD-3D77561E9BB2}" type="presOf" srcId="{147F3EFF-C555-4CFF-9AC6-E992DCD388E0}" destId="{2D59506D-4B2C-4797-A5EA-178613518A5B}" srcOrd="0" destOrd="0" presId="urn:microsoft.com/office/officeart/2005/8/layout/hierarchy1"/>
    <dgm:cxn modelId="{EA28A773-D4FB-4341-A097-B53DDCAAA750}" srcId="{46F5D99E-A186-49B9-A802-936A5E6687E8}" destId="{A18B4575-2444-4639-BC67-A2D801CCDCEC}" srcOrd="0" destOrd="0" parTransId="{5BF71724-210E-4E3B-9480-6870CBB9A7FB}" sibTransId="{80CC1984-6F30-4FFF-B380-71F5D93BD5FD}"/>
    <dgm:cxn modelId="{E3B03737-64FE-4F70-BE9E-71D1CDA0B4D8}" srcId="{147F3EFF-C555-4CFF-9AC6-E992DCD388E0}" destId="{46F5D99E-A186-49B9-A802-936A5E6687E8}" srcOrd="1" destOrd="0" parTransId="{4BDCC241-27A1-4C34-8D3D-6856FA86AD78}" sibTransId="{0E87C332-BC97-4D9C-8973-52694CABE7F4}"/>
    <dgm:cxn modelId="{439236DA-499D-4C90-A14A-0FB90C0A5A12}" type="presParOf" srcId="{FFE82624-8DE8-4684-B975-7A15840B8453}" destId="{D0B53DC0-8744-411B-8EC5-A41B3C400232}" srcOrd="0" destOrd="0" presId="urn:microsoft.com/office/officeart/2005/8/layout/hierarchy1"/>
    <dgm:cxn modelId="{6CD3C3DB-4440-4166-B1AE-F2C7AB95D046}" type="presParOf" srcId="{D0B53DC0-8744-411B-8EC5-A41B3C400232}" destId="{7E79E22A-4E0A-4FB8-B0FE-3D968A07C226}" srcOrd="0" destOrd="0" presId="urn:microsoft.com/office/officeart/2005/8/layout/hierarchy1"/>
    <dgm:cxn modelId="{ACDA265D-650F-496F-B45E-DE81CA6D4383}" type="presParOf" srcId="{7E79E22A-4E0A-4FB8-B0FE-3D968A07C226}" destId="{591CE54E-7496-415C-81CB-EBE8F6F13FB0}" srcOrd="0" destOrd="0" presId="urn:microsoft.com/office/officeart/2005/8/layout/hierarchy1"/>
    <dgm:cxn modelId="{332D081D-A86A-488B-B0A6-54C8F9F9B270}" type="presParOf" srcId="{7E79E22A-4E0A-4FB8-B0FE-3D968A07C226}" destId="{85ABD620-921F-46F2-9B3C-AE88809632F3}" srcOrd="1" destOrd="0" presId="urn:microsoft.com/office/officeart/2005/8/layout/hierarchy1"/>
    <dgm:cxn modelId="{F1EC3B84-4B09-45C6-84D0-B049EBED644C}" type="presParOf" srcId="{D0B53DC0-8744-411B-8EC5-A41B3C400232}" destId="{420F2AAF-404D-4515-864A-2C42E4133797}" srcOrd="1" destOrd="0" presId="urn:microsoft.com/office/officeart/2005/8/layout/hierarchy1"/>
    <dgm:cxn modelId="{4B4BE211-BA91-415B-AF9E-2C1573586198}" type="presParOf" srcId="{420F2AAF-404D-4515-864A-2C42E4133797}" destId="{F7700399-BA48-4D58-A152-18741D5C22B5}" srcOrd="0" destOrd="0" presId="urn:microsoft.com/office/officeart/2005/8/layout/hierarchy1"/>
    <dgm:cxn modelId="{91AA8C7D-7862-4D45-9F66-497EB41FF1A6}" type="presParOf" srcId="{420F2AAF-404D-4515-864A-2C42E4133797}" destId="{406C03C8-0E0C-4A96-BB9D-7C7320C32540}" srcOrd="1" destOrd="0" presId="urn:microsoft.com/office/officeart/2005/8/layout/hierarchy1"/>
    <dgm:cxn modelId="{887E5735-44CB-481E-9FC2-2B1A795D12BB}" type="presParOf" srcId="{406C03C8-0E0C-4A96-BB9D-7C7320C32540}" destId="{D52CB02C-16AE-4F47-80D1-CF10C75B337A}" srcOrd="0" destOrd="0" presId="urn:microsoft.com/office/officeart/2005/8/layout/hierarchy1"/>
    <dgm:cxn modelId="{782F91BC-D1B4-4537-A2AD-E3AA7FD31406}" type="presParOf" srcId="{D52CB02C-16AE-4F47-80D1-CF10C75B337A}" destId="{59C32452-D14F-4E6A-861A-1E4B06BEC406}" srcOrd="0" destOrd="0" presId="urn:microsoft.com/office/officeart/2005/8/layout/hierarchy1"/>
    <dgm:cxn modelId="{D506ACA1-22CA-4F04-8054-E7C78BD97DCC}" type="presParOf" srcId="{D52CB02C-16AE-4F47-80D1-CF10C75B337A}" destId="{5D15EB9A-358C-43D1-8AC4-24E7E1747380}" srcOrd="1" destOrd="0" presId="urn:microsoft.com/office/officeart/2005/8/layout/hierarchy1"/>
    <dgm:cxn modelId="{7E5033E5-BF2C-4CF4-B015-EE853BED4ACF}" type="presParOf" srcId="{406C03C8-0E0C-4A96-BB9D-7C7320C32540}" destId="{93034056-90DB-4C4F-9A98-257691B389DA}" srcOrd="1" destOrd="0" presId="urn:microsoft.com/office/officeart/2005/8/layout/hierarchy1"/>
    <dgm:cxn modelId="{99F98DA0-3069-41CB-8F14-315F3071DEAE}" type="presParOf" srcId="{420F2AAF-404D-4515-864A-2C42E4133797}" destId="{F7043BCD-A92B-43E8-842C-FCF972DAC817}" srcOrd="2" destOrd="0" presId="urn:microsoft.com/office/officeart/2005/8/layout/hierarchy1"/>
    <dgm:cxn modelId="{50C105D0-96F8-4912-A75F-3BA718D01F15}" type="presParOf" srcId="{420F2AAF-404D-4515-864A-2C42E4133797}" destId="{76518C6C-C26A-4C3E-BB57-BA4E91D160B7}" srcOrd="3" destOrd="0" presId="urn:microsoft.com/office/officeart/2005/8/layout/hierarchy1"/>
    <dgm:cxn modelId="{A46A859D-A95F-4A4D-ABB8-ADEDFEFCCD71}" type="presParOf" srcId="{76518C6C-C26A-4C3E-BB57-BA4E91D160B7}" destId="{D88E4505-5C2C-407E-ACBB-0089E6831E34}" srcOrd="0" destOrd="0" presId="urn:microsoft.com/office/officeart/2005/8/layout/hierarchy1"/>
    <dgm:cxn modelId="{1222D8E0-21C2-41F8-89BC-A7FF2B6B3ED3}" type="presParOf" srcId="{D88E4505-5C2C-407E-ACBB-0089E6831E34}" destId="{B7E6DB23-C7AE-490C-B7C4-F1A710517C22}" srcOrd="0" destOrd="0" presId="urn:microsoft.com/office/officeart/2005/8/layout/hierarchy1"/>
    <dgm:cxn modelId="{F8C65CEF-618A-4C36-A543-3398F1996BCC}" type="presParOf" srcId="{D88E4505-5C2C-407E-ACBB-0089E6831E34}" destId="{2D59506D-4B2C-4797-A5EA-178613518A5B}" srcOrd="1" destOrd="0" presId="urn:microsoft.com/office/officeart/2005/8/layout/hierarchy1"/>
    <dgm:cxn modelId="{B797FF87-FF19-4F8F-B977-333640CA0B59}" type="presParOf" srcId="{76518C6C-C26A-4C3E-BB57-BA4E91D160B7}" destId="{D2ACE9C7-C2F3-4574-9E28-930247D5D28B}" srcOrd="1" destOrd="0" presId="urn:microsoft.com/office/officeart/2005/8/layout/hierarchy1"/>
    <dgm:cxn modelId="{E6CC8915-5F24-4480-A479-11254FB81122}" type="presParOf" srcId="{D2ACE9C7-C2F3-4574-9E28-930247D5D28B}" destId="{5DD6DB68-5A53-4628-BE69-4ACB3490C06F}" srcOrd="0" destOrd="0" presId="urn:microsoft.com/office/officeart/2005/8/layout/hierarchy1"/>
    <dgm:cxn modelId="{3E2DB419-65FE-42C4-A5DE-B664B741F50B}" type="presParOf" srcId="{D2ACE9C7-C2F3-4574-9E28-930247D5D28B}" destId="{783F78E7-A041-480D-BEFC-997BCB1AC4FB}" srcOrd="1" destOrd="0" presId="urn:microsoft.com/office/officeart/2005/8/layout/hierarchy1"/>
    <dgm:cxn modelId="{B07589F3-52A8-491E-B101-E05CD049920E}" type="presParOf" srcId="{783F78E7-A041-480D-BEFC-997BCB1AC4FB}" destId="{F95D2C6E-4808-40FB-B9D9-F010D1E8F6A9}" srcOrd="0" destOrd="0" presId="urn:microsoft.com/office/officeart/2005/8/layout/hierarchy1"/>
    <dgm:cxn modelId="{6C0D7858-2316-432A-AE77-12FC55DE12E6}" type="presParOf" srcId="{F95D2C6E-4808-40FB-B9D9-F010D1E8F6A9}" destId="{67F80B6E-A107-41E9-B04A-DE929973F959}" srcOrd="0" destOrd="0" presId="urn:microsoft.com/office/officeart/2005/8/layout/hierarchy1"/>
    <dgm:cxn modelId="{35E0EBCD-5C33-446E-A7B1-EB1D38F672DB}" type="presParOf" srcId="{F95D2C6E-4808-40FB-B9D9-F010D1E8F6A9}" destId="{9BFEA7AD-C90C-4315-8034-F35ACAB943FC}" srcOrd="1" destOrd="0" presId="urn:microsoft.com/office/officeart/2005/8/layout/hierarchy1"/>
    <dgm:cxn modelId="{57557F0C-690A-4293-B973-621CD26F3EED}" type="presParOf" srcId="{783F78E7-A041-480D-BEFC-997BCB1AC4FB}" destId="{C24C00BF-73E8-44BE-A963-87C0820A97F1}" srcOrd="1" destOrd="0" presId="urn:microsoft.com/office/officeart/2005/8/layout/hierarchy1"/>
    <dgm:cxn modelId="{FB97465B-C2B3-447F-A50D-118750869C39}" type="presParOf" srcId="{C24C00BF-73E8-44BE-A963-87C0820A97F1}" destId="{899DC4A0-9654-48A4-BF3B-AE134D1A5C84}" srcOrd="0" destOrd="0" presId="urn:microsoft.com/office/officeart/2005/8/layout/hierarchy1"/>
    <dgm:cxn modelId="{B849D59A-1552-481A-AFA2-4367F0BAE504}" type="presParOf" srcId="{C24C00BF-73E8-44BE-A963-87C0820A97F1}" destId="{B136AF81-A24F-4746-8DCB-CD942EE5A542}" srcOrd="1" destOrd="0" presId="urn:microsoft.com/office/officeart/2005/8/layout/hierarchy1"/>
    <dgm:cxn modelId="{34F5A8A2-69A8-4F5F-8B62-336DB044ADFA}" type="presParOf" srcId="{B136AF81-A24F-4746-8DCB-CD942EE5A542}" destId="{3F67C57E-1F2F-4DA5-8E02-9338A36B193A}" srcOrd="0" destOrd="0" presId="urn:microsoft.com/office/officeart/2005/8/layout/hierarchy1"/>
    <dgm:cxn modelId="{06878403-CF4B-43DC-8400-F3FF27692C71}" type="presParOf" srcId="{3F67C57E-1F2F-4DA5-8E02-9338A36B193A}" destId="{1B0AFADE-3377-4E0E-B16D-3CA9796514BA}" srcOrd="0" destOrd="0" presId="urn:microsoft.com/office/officeart/2005/8/layout/hierarchy1"/>
    <dgm:cxn modelId="{BA62C97F-0128-4E94-9D18-68ECF6390498}" type="presParOf" srcId="{3F67C57E-1F2F-4DA5-8E02-9338A36B193A}" destId="{B77DB984-E1A3-46C4-900D-D16C4E3B0202}" srcOrd="1" destOrd="0" presId="urn:microsoft.com/office/officeart/2005/8/layout/hierarchy1"/>
    <dgm:cxn modelId="{64D5A29C-44E8-4912-A6ED-F65F04BC9713}" type="presParOf" srcId="{B136AF81-A24F-4746-8DCB-CD942EE5A542}" destId="{5764916E-77DA-4D2A-9DE6-FCFEDBAF4911}" srcOrd="1" destOrd="0" presId="urn:microsoft.com/office/officeart/2005/8/layout/hierarchy1"/>
    <dgm:cxn modelId="{AD8AB143-6A80-48F9-9A98-D8721235299A}" type="presParOf" srcId="{C24C00BF-73E8-44BE-A963-87C0820A97F1}" destId="{4F95C1F1-BC45-4E42-81FD-EF15A0F85342}" srcOrd="2" destOrd="0" presId="urn:microsoft.com/office/officeart/2005/8/layout/hierarchy1"/>
    <dgm:cxn modelId="{D95D687A-0DB0-485C-9D36-57295BB9FE7D}" type="presParOf" srcId="{C24C00BF-73E8-44BE-A963-87C0820A97F1}" destId="{CB8B8EEE-63D3-447B-B71F-80E7D97EC81F}" srcOrd="3" destOrd="0" presId="urn:microsoft.com/office/officeart/2005/8/layout/hierarchy1"/>
    <dgm:cxn modelId="{326E6727-0594-4442-BF4C-E6435324EF06}" type="presParOf" srcId="{CB8B8EEE-63D3-447B-B71F-80E7D97EC81F}" destId="{30D81BE0-EEC4-42FB-A630-2DB96CF6BB3A}" srcOrd="0" destOrd="0" presId="urn:microsoft.com/office/officeart/2005/8/layout/hierarchy1"/>
    <dgm:cxn modelId="{67182ACD-A902-435D-8249-FECD46588674}" type="presParOf" srcId="{30D81BE0-EEC4-42FB-A630-2DB96CF6BB3A}" destId="{795A90F4-5234-4777-9922-24C817E2E5DE}" srcOrd="0" destOrd="0" presId="urn:microsoft.com/office/officeart/2005/8/layout/hierarchy1"/>
    <dgm:cxn modelId="{8F46B44B-06F1-4152-B8A6-7AA77F98E7BA}" type="presParOf" srcId="{30D81BE0-EEC4-42FB-A630-2DB96CF6BB3A}" destId="{A08E547E-6D01-4A92-8659-140ACF9E8F3F}" srcOrd="1" destOrd="0" presId="urn:microsoft.com/office/officeart/2005/8/layout/hierarchy1"/>
    <dgm:cxn modelId="{8112BA13-12A3-4EA2-A05D-9D22495E9EEA}" type="presParOf" srcId="{CB8B8EEE-63D3-447B-B71F-80E7D97EC81F}" destId="{50FC58DD-260D-4C6F-949F-675B389978DE}" srcOrd="1" destOrd="0" presId="urn:microsoft.com/office/officeart/2005/8/layout/hierarchy1"/>
    <dgm:cxn modelId="{D0D2B20C-719E-4390-BFCB-CF72F2EBDAAB}" type="presParOf" srcId="{D2ACE9C7-C2F3-4574-9E28-930247D5D28B}" destId="{52D34F72-78E5-4443-A933-90E25DDCBF51}" srcOrd="2" destOrd="0" presId="urn:microsoft.com/office/officeart/2005/8/layout/hierarchy1"/>
    <dgm:cxn modelId="{77A223BB-5DB2-4630-80BF-4B1EE700E070}" type="presParOf" srcId="{D2ACE9C7-C2F3-4574-9E28-930247D5D28B}" destId="{B50AB4F1-02EC-4E39-AFE4-2E18CF388004}" srcOrd="3" destOrd="0" presId="urn:microsoft.com/office/officeart/2005/8/layout/hierarchy1"/>
    <dgm:cxn modelId="{3D0499C9-A9E5-418A-A8DA-B4EEE97643F0}" type="presParOf" srcId="{B50AB4F1-02EC-4E39-AFE4-2E18CF388004}" destId="{87159ED1-EBF6-4FB3-9A28-0B3BA7486F50}" srcOrd="0" destOrd="0" presId="urn:microsoft.com/office/officeart/2005/8/layout/hierarchy1"/>
    <dgm:cxn modelId="{3B2B74E3-8A39-4BC5-A052-34F4C6A1472A}" type="presParOf" srcId="{87159ED1-EBF6-4FB3-9A28-0B3BA7486F50}" destId="{6AB2D53D-9EF9-4CD4-A292-8F56674185C6}" srcOrd="0" destOrd="0" presId="urn:microsoft.com/office/officeart/2005/8/layout/hierarchy1"/>
    <dgm:cxn modelId="{6DB1034B-D352-45B9-A4A2-413BEDA53D55}" type="presParOf" srcId="{87159ED1-EBF6-4FB3-9A28-0B3BA7486F50}" destId="{4C6DE927-1093-48A9-AFBE-DD9612F5CC2C}" srcOrd="1" destOrd="0" presId="urn:microsoft.com/office/officeart/2005/8/layout/hierarchy1"/>
    <dgm:cxn modelId="{D128DA76-DE79-44BB-B4D7-24FD5040526C}" type="presParOf" srcId="{B50AB4F1-02EC-4E39-AFE4-2E18CF388004}" destId="{6545C2BC-A3F0-485A-BAD8-6C591F2C1645}" srcOrd="1" destOrd="0" presId="urn:microsoft.com/office/officeart/2005/8/layout/hierarchy1"/>
    <dgm:cxn modelId="{BADCED0C-D72E-4EFF-B7B8-011311800A43}" type="presParOf" srcId="{6545C2BC-A3F0-485A-BAD8-6C591F2C1645}" destId="{AA228011-2ED6-41E4-BFA5-60AA429DD9DB}" srcOrd="0" destOrd="0" presId="urn:microsoft.com/office/officeart/2005/8/layout/hierarchy1"/>
    <dgm:cxn modelId="{BC4999FE-93B8-43DB-BBB2-DB04339C3F7C}" type="presParOf" srcId="{6545C2BC-A3F0-485A-BAD8-6C591F2C1645}" destId="{CA9E30DF-5D9A-4CF7-AAFD-921C5ECA159D}" srcOrd="1" destOrd="0" presId="urn:microsoft.com/office/officeart/2005/8/layout/hierarchy1"/>
    <dgm:cxn modelId="{3E2AFB95-7C69-4CFC-B2E5-07BA5FC49330}" type="presParOf" srcId="{CA9E30DF-5D9A-4CF7-AAFD-921C5ECA159D}" destId="{A46DE356-DB90-4576-9D9F-C5286F0815A3}" srcOrd="0" destOrd="0" presId="urn:microsoft.com/office/officeart/2005/8/layout/hierarchy1"/>
    <dgm:cxn modelId="{497803B3-A65F-474E-BD3A-28FFFFC422EC}" type="presParOf" srcId="{A46DE356-DB90-4576-9D9F-C5286F0815A3}" destId="{8FB1239A-339F-42AF-8AAD-BA9C8B1EA157}" srcOrd="0" destOrd="0" presId="urn:microsoft.com/office/officeart/2005/8/layout/hierarchy1"/>
    <dgm:cxn modelId="{92BE3041-78A0-4375-ADEB-43B0F347FE8B}" type="presParOf" srcId="{A46DE356-DB90-4576-9D9F-C5286F0815A3}" destId="{737FE1AD-A51C-4073-866D-BC300B99E452}" srcOrd="1" destOrd="0" presId="urn:microsoft.com/office/officeart/2005/8/layout/hierarchy1"/>
    <dgm:cxn modelId="{37D50D31-5D69-454D-8DBE-FB810E2494E5}" type="presParOf" srcId="{CA9E30DF-5D9A-4CF7-AAFD-921C5ECA159D}" destId="{650F42BB-0F72-46E2-B4AF-AA2DE9E264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13B5BC-F81D-4B1B-83AF-52E2A194BA7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691324-8A1B-448D-82F2-5698C0A929A2}">
      <dgm:prSet phldrT="[Text]"/>
      <dgm:spPr/>
      <dgm:t>
        <a:bodyPr/>
        <a:lstStyle/>
        <a:p>
          <a:r>
            <a:rPr lang="en-GB" dirty="0"/>
            <a:t>Lesion </a:t>
          </a:r>
        </a:p>
      </dgm:t>
    </dgm:pt>
    <dgm:pt modelId="{AA11B005-FCE4-4D43-88B7-F5E945AF0DE6}" type="parTrans" cxnId="{EFF8A6E0-9C35-4CF5-99FE-409F9ED91C09}">
      <dgm:prSet/>
      <dgm:spPr/>
      <dgm:t>
        <a:bodyPr/>
        <a:lstStyle/>
        <a:p>
          <a:endParaRPr lang="en-GB"/>
        </a:p>
      </dgm:t>
    </dgm:pt>
    <dgm:pt modelId="{609B4A0D-28F2-4EA8-A542-38369BAD4D44}" type="sibTrans" cxnId="{EFF8A6E0-9C35-4CF5-99FE-409F9ED91C09}">
      <dgm:prSet/>
      <dgm:spPr/>
      <dgm:t>
        <a:bodyPr/>
        <a:lstStyle/>
        <a:p>
          <a:endParaRPr lang="en-GB"/>
        </a:p>
      </dgm:t>
    </dgm:pt>
    <dgm:pt modelId="{C344FBE4-E804-4625-8A0A-D8FB827A73A4}">
      <dgm:prSet phldrT="[Text]"/>
      <dgm:spPr/>
      <dgm:t>
        <a:bodyPr/>
        <a:lstStyle/>
        <a:p>
          <a:r>
            <a:rPr lang="en-GB" dirty="0"/>
            <a:t>Histopathology</a:t>
          </a:r>
        </a:p>
      </dgm:t>
    </dgm:pt>
    <dgm:pt modelId="{EE09C27F-DD93-4629-8D23-FC95CB755097}" type="parTrans" cxnId="{AE1B4D9E-1BE2-4A1C-B298-ACED5294816E}">
      <dgm:prSet/>
      <dgm:spPr/>
      <dgm:t>
        <a:bodyPr/>
        <a:lstStyle/>
        <a:p>
          <a:endParaRPr lang="en-GB"/>
        </a:p>
      </dgm:t>
    </dgm:pt>
    <dgm:pt modelId="{A2E813BC-4AFA-4C10-A153-ACE47A1004AE}" type="sibTrans" cxnId="{AE1B4D9E-1BE2-4A1C-B298-ACED5294816E}">
      <dgm:prSet/>
      <dgm:spPr/>
      <dgm:t>
        <a:bodyPr/>
        <a:lstStyle/>
        <a:p>
          <a:endParaRPr lang="en-GB"/>
        </a:p>
      </dgm:t>
    </dgm:pt>
    <dgm:pt modelId="{C32C2E24-CD24-4B39-A732-3485B4F8884B}">
      <dgm:prSet phldrT="[Text]"/>
      <dgm:spPr/>
      <dgm:t>
        <a:bodyPr/>
        <a:lstStyle/>
        <a:p>
          <a:r>
            <a:rPr lang="en-GB" dirty="0"/>
            <a:t>Culture</a:t>
          </a:r>
        </a:p>
      </dgm:t>
    </dgm:pt>
    <dgm:pt modelId="{3683377C-40AB-4B05-B43B-FDCAAA781939}" type="parTrans" cxnId="{AA67F0EC-D725-4E46-A014-8F1EA70DA653}">
      <dgm:prSet/>
      <dgm:spPr/>
      <dgm:t>
        <a:bodyPr/>
        <a:lstStyle/>
        <a:p>
          <a:endParaRPr lang="en-GB"/>
        </a:p>
      </dgm:t>
    </dgm:pt>
    <dgm:pt modelId="{C75D647C-16EC-42EA-AA75-34B8A61CC11A}" type="sibTrans" cxnId="{AA67F0EC-D725-4E46-A014-8F1EA70DA653}">
      <dgm:prSet/>
      <dgm:spPr/>
      <dgm:t>
        <a:bodyPr/>
        <a:lstStyle/>
        <a:p>
          <a:endParaRPr lang="en-GB"/>
        </a:p>
      </dgm:t>
    </dgm:pt>
    <dgm:pt modelId="{6BD117E6-AFC6-4E54-853E-F419B0D62B63}" type="asst">
      <dgm:prSet/>
      <dgm:spPr/>
      <dgm:t>
        <a:bodyPr/>
        <a:lstStyle/>
        <a:p>
          <a:r>
            <a:rPr lang="en-GB" dirty="0"/>
            <a:t>Genotype</a:t>
          </a:r>
        </a:p>
      </dgm:t>
    </dgm:pt>
    <dgm:pt modelId="{88697EB0-2DB9-4DEB-B310-A2BDA2B0598F}" type="parTrans" cxnId="{2C25A196-26D1-47F6-8415-4D82FF5C9951}">
      <dgm:prSet/>
      <dgm:spPr/>
      <dgm:t>
        <a:bodyPr/>
        <a:lstStyle/>
        <a:p>
          <a:endParaRPr lang="en-US"/>
        </a:p>
      </dgm:t>
    </dgm:pt>
    <dgm:pt modelId="{5A30FC44-AF5D-4463-A008-E048898D65B9}" type="sibTrans" cxnId="{2C25A196-26D1-47F6-8415-4D82FF5C9951}">
      <dgm:prSet/>
      <dgm:spPr/>
      <dgm:t>
        <a:bodyPr/>
        <a:lstStyle/>
        <a:p>
          <a:endParaRPr lang="en-US"/>
        </a:p>
      </dgm:t>
    </dgm:pt>
    <dgm:pt modelId="{A56DADCF-7353-4E7F-8AF4-A9DA5BAD0421}" type="asst">
      <dgm:prSet/>
      <dgm:spPr/>
      <dgm:t>
        <a:bodyPr/>
        <a:lstStyle/>
        <a:p>
          <a:r>
            <a:rPr lang="en-GB" dirty="0" err="1"/>
            <a:t>Spoligotype</a:t>
          </a:r>
          <a:endParaRPr lang="en-GB" dirty="0"/>
        </a:p>
      </dgm:t>
    </dgm:pt>
    <dgm:pt modelId="{58A75F84-42BF-4EFB-98DA-9C9E50C618D6}" type="parTrans" cxnId="{4DD0F866-6440-4FFA-9104-A2DFB26606A2}">
      <dgm:prSet/>
      <dgm:spPr/>
      <dgm:t>
        <a:bodyPr/>
        <a:lstStyle/>
        <a:p>
          <a:endParaRPr lang="en-US"/>
        </a:p>
      </dgm:t>
    </dgm:pt>
    <dgm:pt modelId="{EEAE5608-4BF6-49FA-AFA2-2BB65F91B82D}" type="sibTrans" cxnId="{4DD0F866-6440-4FFA-9104-A2DFB26606A2}">
      <dgm:prSet/>
      <dgm:spPr/>
      <dgm:t>
        <a:bodyPr/>
        <a:lstStyle/>
        <a:p>
          <a:endParaRPr lang="en-US"/>
        </a:p>
      </dgm:t>
    </dgm:pt>
    <dgm:pt modelId="{E6042B62-A968-456F-A07B-E1ACA1B1C018}">
      <dgm:prSet/>
      <dgm:spPr/>
      <dgm:t>
        <a:bodyPr/>
        <a:lstStyle/>
        <a:p>
          <a:endParaRPr lang="en-US" dirty="0"/>
        </a:p>
      </dgm:t>
    </dgm:pt>
    <dgm:pt modelId="{20296E00-66F2-4D43-B00C-583CC8F8D589}" type="parTrans" cxnId="{E407DA2E-3B40-4374-A916-319D32182D44}">
      <dgm:prSet/>
      <dgm:spPr/>
      <dgm:t>
        <a:bodyPr/>
        <a:lstStyle/>
        <a:p>
          <a:endParaRPr lang="en-US"/>
        </a:p>
      </dgm:t>
    </dgm:pt>
    <dgm:pt modelId="{F74328A9-3CF8-4C72-B90A-C2AA7AC968CF}" type="sibTrans" cxnId="{E407DA2E-3B40-4374-A916-319D32182D44}">
      <dgm:prSet/>
      <dgm:spPr/>
      <dgm:t>
        <a:bodyPr/>
        <a:lstStyle/>
        <a:p>
          <a:endParaRPr lang="en-US"/>
        </a:p>
      </dgm:t>
    </dgm:pt>
    <dgm:pt modelId="{A50437CE-5593-4C47-8FA3-F97E54264807}">
      <dgm:prSet/>
      <dgm:spPr/>
      <dgm:t>
        <a:bodyPr/>
        <a:lstStyle/>
        <a:p>
          <a:r>
            <a:rPr lang="en-US" dirty="0" err="1"/>
            <a:t>Genotype:Spoligotype</a:t>
          </a:r>
          <a:endParaRPr lang="en-US" dirty="0"/>
        </a:p>
      </dgm:t>
    </dgm:pt>
    <dgm:pt modelId="{02F6A58D-F7A1-4839-9AAE-E22B060F5959}" type="parTrans" cxnId="{172CE220-A0B0-4691-9013-3F0AADBC6BD0}">
      <dgm:prSet/>
      <dgm:spPr/>
      <dgm:t>
        <a:bodyPr/>
        <a:lstStyle/>
        <a:p>
          <a:endParaRPr lang="en-US"/>
        </a:p>
      </dgm:t>
    </dgm:pt>
    <dgm:pt modelId="{3C4E6F3D-3665-4829-A570-4ABF331232B2}" type="sibTrans" cxnId="{172CE220-A0B0-4691-9013-3F0AADBC6BD0}">
      <dgm:prSet/>
      <dgm:spPr/>
      <dgm:t>
        <a:bodyPr/>
        <a:lstStyle/>
        <a:p>
          <a:endParaRPr lang="en-US"/>
        </a:p>
      </dgm:t>
    </dgm:pt>
    <dgm:pt modelId="{31EC1E66-EDDF-4261-B44C-C54B1B167553}" type="pres">
      <dgm:prSet presAssocID="{7513B5BC-F81D-4B1B-83AF-52E2A194B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B83F735-4825-4D40-B330-FB2CE58B1EA0}" type="pres">
      <dgm:prSet presAssocID="{47691324-8A1B-448D-82F2-5698C0A929A2}" presName="hierRoot1" presStyleCnt="0">
        <dgm:presLayoutVars>
          <dgm:hierBranch val="init"/>
        </dgm:presLayoutVars>
      </dgm:prSet>
      <dgm:spPr/>
    </dgm:pt>
    <dgm:pt modelId="{2FAF2A38-F676-402B-8CD3-D263068521D4}" type="pres">
      <dgm:prSet presAssocID="{47691324-8A1B-448D-82F2-5698C0A929A2}" presName="rootComposite1" presStyleCnt="0"/>
      <dgm:spPr/>
    </dgm:pt>
    <dgm:pt modelId="{508BD9C7-5BDC-48FC-B05E-5245CEE1AEB9}" type="pres">
      <dgm:prSet presAssocID="{47691324-8A1B-448D-82F2-5698C0A929A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CCDDB74-03F8-424F-85D6-4605FA5BA8EF}" type="pres">
      <dgm:prSet presAssocID="{47691324-8A1B-448D-82F2-5698C0A929A2}" presName="rootConnector1" presStyleLbl="node1" presStyleIdx="0" presStyleCnt="0"/>
      <dgm:spPr/>
      <dgm:t>
        <a:bodyPr/>
        <a:lstStyle/>
        <a:p>
          <a:endParaRPr lang="en-GB"/>
        </a:p>
      </dgm:t>
    </dgm:pt>
    <dgm:pt modelId="{B5EC10A7-8A2E-4DB5-A9A7-FAA28CB0E8BD}" type="pres">
      <dgm:prSet presAssocID="{47691324-8A1B-448D-82F2-5698C0A929A2}" presName="hierChild2" presStyleCnt="0"/>
      <dgm:spPr/>
    </dgm:pt>
    <dgm:pt modelId="{1AFED936-3C8A-470F-942F-C6D5B522E297}" type="pres">
      <dgm:prSet presAssocID="{EE09C27F-DD93-4629-8D23-FC95CB755097}" presName="Name37" presStyleLbl="parChTrans1D2" presStyleIdx="0" presStyleCnt="2"/>
      <dgm:spPr/>
      <dgm:t>
        <a:bodyPr/>
        <a:lstStyle/>
        <a:p>
          <a:endParaRPr lang="en-GB"/>
        </a:p>
      </dgm:t>
    </dgm:pt>
    <dgm:pt modelId="{28724D9B-0A0E-43C0-BE4F-5ED7471BF56D}" type="pres">
      <dgm:prSet presAssocID="{C344FBE4-E804-4625-8A0A-D8FB827A73A4}" presName="hierRoot2" presStyleCnt="0">
        <dgm:presLayoutVars>
          <dgm:hierBranch val="init"/>
        </dgm:presLayoutVars>
      </dgm:prSet>
      <dgm:spPr/>
    </dgm:pt>
    <dgm:pt modelId="{92F5EC4C-433A-46F0-B00B-B68EB24FE46D}" type="pres">
      <dgm:prSet presAssocID="{C344FBE4-E804-4625-8A0A-D8FB827A73A4}" presName="rootComposite" presStyleCnt="0"/>
      <dgm:spPr/>
    </dgm:pt>
    <dgm:pt modelId="{E85FF4E9-4158-4AB1-8379-2871BF52C87C}" type="pres">
      <dgm:prSet presAssocID="{C344FBE4-E804-4625-8A0A-D8FB827A73A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3CAD6EE-5911-4611-A84D-FCDE7ED58A0C}" type="pres">
      <dgm:prSet presAssocID="{C344FBE4-E804-4625-8A0A-D8FB827A73A4}" presName="rootConnector" presStyleLbl="node2" presStyleIdx="0" presStyleCnt="2"/>
      <dgm:spPr/>
      <dgm:t>
        <a:bodyPr/>
        <a:lstStyle/>
        <a:p>
          <a:endParaRPr lang="en-GB"/>
        </a:p>
      </dgm:t>
    </dgm:pt>
    <dgm:pt modelId="{CB4A0D13-AFDF-4E48-8CC0-7A8498A76FCE}" type="pres">
      <dgm:prSet presAssocID="{C344FBE4-E804-4625-8A0A-D8FB827A73A4}" presName="hierChild4" presStyleCnt="0"/>
      <dgm:spPr/>
    </dgm:pt>
    <dgm:pt modelId="{7749CB95-8837-4DBA-826D-9E0848068FAF}" type="pres">
      <dgm:prSet presAssocID="{C344FBE4-E804-4625-8A0A-D8FB827A73A4}" presName="hierChild5" presStyleCnt="0"/>
      <dgm:spPr/>
    </dgm:pt>
    <dgm:pt modelId="{6D61C08A-CAE2-426D-A0CD-73CE06CEBA63}" type="pres">
      <dgm:prSet presAssocID="{3683377C-40AB-4B05-B43B-FDCAAA781939}" presName="Name37" presStyleLbl="parChTrans1D2" presStyleIdx="1" presStyleCnt="2"/>
      <dgm:spPr/>
      <dgm:t>
        <a:bodyPr/>
        <a:lstStyle/>
        <a:p>
          <a:endParaRPr lang="en-GB"/>
        </a:p>
      </dgm:t>
    </dgm:pt>
    <dgm:pt modelId="{1DC91278-E929-4761-8F93-3373145DBA89}" type="pres">
      <dgm:prSet presAssocID="{C32C2E24-CD24-4B39-A732-3485B4F8884B}" presName="hierRoot2" presStyleCnt="0">
        <dgm:presLayoutVars>
          <dgm:hierBranch val="init"/>
        </dgm:presLayoutVars>
      </dgm:prSet>
      <dgm:spPr/>
    </dgm:pt>
    <dgm:pt modelId="{0C74323C-2819-4C31-BCF7-B514DEDF68AB}" type="pres">
      <dgm:prSet presAssocID="{C32C2E24-CD24-4B39-A732-3485B4F8884B}" presName="rootComposite" presStyleCnt="0"/>
      <dgm:spPr/>
    </dgm:pt>
    <dgm:pt modelId="{7210B809-11F6-480A-88AC-ACAC8C842CF2}" type="pres">
      <dgm:prSet presAssocID="{C32C2E24-CD24-4B39-A732-3485B4F8884B}" presName="rootText" presStyleLbl="node2" presStyleIdx="1" presStyleCnt="2" custLinFactNeighborX="-53" custLinFactNeighborY="-10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82F3085-F29C-411C-BA6D-82E8C99CE496}" type="pres">
      <dgm:prSet presAssocID="{C32C2E24-CD24-4B39-A732-3485B4F8884B}" presName="rootConnector" presStyleLbl="node2" presStyleIdx="1" presStyleCnt="2"/>
      <dgm:spPr/>
      <dgm:t>
        <a:bodyPr/>
        <a:lstStyle/>
        <a:p>
          <a:endParaRPr lang="en-GB"/>
        </a:p>
      </dgm:t>
    </dgm:pt>
    <dgm:pt modelId="{C1853BF5-948A-44B0-BAC3-F42DA3448346}" type="pres">
      <dgm:prSet presAssocID="{C32C2E24-CD24-4B39-A732-3485B4F8884B}" presName="hierChild4" presStyleCnt="0"/>
      <dgm:spPr/>
    </dgm:pt>
    <dgm:pt modelId="{759E798D-B2E3-4A66-8C1B-6729F95875B6}" type="pres">
      <dgm:prSet presAssocID="{C32C2E24-CD24-4B39-A732-3485B4F8884B}" presName="hierChild5" presStyleCnt="0"/>
      <dgm:spPr/>
    </dgm:pt>
    <dgm:pt modelId="{5278A7AA-05C6-4A66-ABB8-6C3D4885E217}" type="pres">
      <dgm:prSet presAssocID="{88697EB0-2DB9-4DEB-B310-A2BDA2B0598F}" presName="Name111" presStyleLbl="parChTrans1D3" presStyleIdx="0" presStyleCnt="2"/>
      <dgm:spPr/>
      <dgm:t>
        <a:bodyPr/>
        <a:lstStyle/>
        <a:p>
          <a:endParaRPr lang="en-GB"/>
        </a:p>
      </dgm:t>
    </dgm:pt>
    <dgm:pt modelId="{6B5024C8-2A97-4AAF-822B-506EB1375C7A}" type="pres">
      <dgm:prSet presAssocID="{6BD117E6-AFC6-4E54-853E-F419B0D62B63}" presName="hierRoot3" presStyleCnt="0">
        <dgm:presLayoutVars>
          <dgm:hierBranch val="init"/>
        </dgm:presLayoutVars>
      </dgm:prSet>
      <dgm:spPr/>
    </dgm:pt>
    <dgm:pt modelId="{6F5F7F14-B1D7-4431-80CD-1F447D93267C}" type="pres">
      <dgm:prSet presAssocID="{6BD117E6-AFC6-4E54-853E-F419B0D62B63}" presName="rootComposite3" presStyleCnt="0"/>
      <dgm:spPr/>
    </dgm:pt>
    <dgm:pt modelId="{253A6EF4-B575-43B2-AA96-30D5E3DC82DF}" type="pres">
      <dgm:prSet presAssocID="{6BD117E6-AFC6-4E54-853E-F419B0D62B63}" presName="rootText3" presStyleLbl="asst2" presStyleIdx="0" presStyleCnt="2" custLinFactNeighborX="-1711" custLinFactNeighborY="698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D5E1B29-5C66-4E7C-8B87-E95EBA8CFCF2}" type="pres">
      <dgm:prSet presAssocID="{6BD117E6-AFC6-4E54-853E-F419B0D62B63}" presName="rootConnector3" presStyleLbl="asst2" presStyleIdx="0" presStyleCnt="2"/>
      <dgm:spPr/>
      <dgm:t>
        <a:bodyPr/>
        <a:lstStyle/>
        <a:p>
          <a:endParaRPr lang="en-GB"/>
        </a:p>
      </dgm:t>
    </dgm:pt>
    <dgm:pt modelId="{0DB600B8-717D-4EA8-92D1-AD284AB2325E}" type="pres">
      <dgm:prSet presAssocID="{6BD117E6-AFC6-4E54-853E-F419B0D62B63}" presName="hierChild6" presStyleCnt="0"/>
      <dgm:spPr/>
    </dgm:pt>
    <dgm:pt modelId="{EE361057-D431-4773-B017-07F2BBC34D65}" type="pres">
      <dgm:prSet presAssocID="{20296E00-66F2-4D43-B00C-583CC8F8D589}" presName="Name37" presStyleLbl="parChTrans1D4" presStyleIdx="0" presStyleCnt="2"/>
      <dgm:spPr/>
      <dgm:t>
        <a:bodyPr/>
        <a:lstStyle/>
        <a:p>
          <a:endParaRPr lang="en-GB"/>
        </a:p>
      </dgm:t>
    </dgm:pt>
    <dgm:pt modelId="{DD097075-F69E-4F5E-B6DD-127D60D6859A}" type="pres">
      <dgm:prSet presAssocID="{E6042B62-A968-456F-A07B-E1ACA1B1C018}" presName="hierRoot2" presStyleCnt="0">
        <dgm:presLayoutVars>
          <dgm:hierBranch val="init"/>
        </dgm:presLayoutVars>
      </dgm:prSet>
      <dgm:spPr/>
    </dgm:pt>
    <dgm:pt modelId="{3E708780-7F6E-4B99-82B6-3B2DD4916A39}" type="pres">
      <dgm:prSet presAssocID="{E6042B62-A968-456F-A07B-E1ACA1B1C018}" presName="rootComposite" presStyleCnt="0"/>
      <dgm:spPr/>
    </dgm:pt>
    <dgm:pt modelId="{6A75A244-6936-42BA-BC8B-6EC12028AA5D}" type="pres">
      <dgm:prSet presAssocID="{E6042B62-A968-456F-A07B-E1ACA1B1C018}" presName="rootText" presStyleLbl="node4" presStyleIdx="0" presStyleCnt="2" custLinFactNeighborX="54539" custLinFactNeighborY="-444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793AC0E-D11C-455D-A2AC-6F201F262A7E}" type="pres">
      <dgm:prSet presAssocID="{E6042B62-A968-456F-A07B-E1ACA1B1C018}" presName="rootConnector" presStyleLbl="node4" presStyleIdx="0" presStyleCnt="2"/>
      <dgm:spPr/>
      <dgm:t>
        <a:bodyPr/>
        <a:lstStyle/>
        <a:p>
          <a:endParaRPr lang="en-GB"/>
        </a:p>
      </dgm:t>
    </dgm:pt>
    <dgm:pt modelId="{6619CBF2-22D1-4955-AA57-452F76F99E16}" type="pres">
      <dgm:prSet presAssocID="{E6042B62-A968-456F-A07B-E1ACA1B1C018}" presName="hierChild4" presStyleCnt="0"/>
      <dgm:spPr/>
    </dgm:pt>
    <dgm:pt modelId="{DFF469C9-16F7-4C03-8C2D-5F93537EA290}" type="pres">
      <dgm:prSet presAssocID="{E6042B62-A968-456F-A07B-E1ACA1B1C018}" presName="hierChild5" presStyleCnt="0"/>
      <dgm:spPr/>
    </dgm:pt>
    <dgm:pt modelId="{17A8E785-EC5D-4363-8D0A-BCB9BE04032B}" type="pres">
      <dgm:prSet presAssocID="{6BD117E6-AFC6-4E54-853E-F419B0D62B63}" presName="hierChild7" presStyleCnt="0"/>
      <dgm:spPr/>
    </dgm:pt>
    <dgm:pt modelId="{892286A5-90E1-45ED-898D-19D880AEEF76}" type="pres">
      <dgm:prSet presAssocID="{58A75F84-42BF-4EFB-98DA-9C9E50C618D6}" presName="Name111" presStyleLbl="parChTrans1D3" presStyleIdx="1" presStyleCnt="2"/>
      <dgm:spPr/>
      <dgm:t>
        <a:bodyPr/>
        <a:lstStyle/>
        <a:p>
          <a:endParaRPr lang="en-GB"/>
        </a:p>
      </dgm:t>
    </dgm:pt>
    <dgm:pt modelId="{3240D1E9-D1FE-48EF-9FC6-61C997C83AC3}" type="pres">
      <dgm:prSet presAssocID="{A56DADCF-7353-4E7F-8AF4-A9DA5BAD0421}" presName="hierRoot3" presStyleCnt="0">
        <dgm:presLayoutVars>
          <dgm:hierBranch val="init"/>
        </dgm:presLayoutVars>
      </dgm:prSet>
      <dgm:spPr/>
    </dgm:pt>
    <dgm:pt modelId="{8F99F16C-E955-42F5-91F1-56C3AC5F80AB}" type="pres">
      <dgm:prSet presAssocID="{A56DADCF-7353-4E7F-8AF4-A9DA5BAD0421}" presName="rootComposite3" presStyleCnt="0"/>
      <dgm:spPr/>
    </dgm:pt>
    <dgm:pt modelId="{87EA82BE-3C52-4219-8C4B-1CB411EBD0B6}" type="pres">
      <dgm:prSet presAssocID="{A56DADCF-7353-4E7F-8AF4-A9DA5BAD0421}" presName="rootText3" presStyleLbl="asst2" presStyleIdx="1" presStyleCnt="2" custLinFactNeighborX="59452" custLinFactNeighborY="698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20669CC-8476-487F-9172-414E49453615}" type="pres">
      <dgm:prSet presAssocID="{A56DADCF-7353-4E7F-8AF4-A9DA5BAD0421}" presName="rootConnector3" presStyleLbl="asst2" presStyleIdx="1" presStyleCnt="2"/>
      <dgm:spPr/>
      <dgm:t>
        <a:bodyPr/>
        <a:lstStyle/>
        <a:p>
          <a:endParaRPr lang="en-GB"/>
        </a:p>
      </dgm:t>
    </dgm:pt>
    <dgm:pt modelId="{06FD8FD8-5255-4597-BF42-9C8C9170E3D7}" type="pres">
      <dgm:prSet presAssocID="{A56DADCF-7353-4E7F-8AF4-A9DA5BAD0421}" presName="hierChild6" presStyleCnt="0"/>
      <dgm:spPr/>
    </dgm:pt>
    <dgm:pt modelId="{0104F8A7-9FC4-4567-BBD6-05715441DE30}" type="pres">
      <dgm:prSet presAssocID="{02F6A58D-F7A1-4839-9AAE-E22B060F5959}" presName="Name37" presStyleLbl="parChTrans1D4" presStyleIdx="1" presStyleCnt="2"/>
      <dgm:spPr/>
      <dgm:t>
        <a:bodyPr/>
        <a:lstStyle/>
        <a:p>
          <a:endParaRPr lang="en-GB"/>
        </a:p>
      </dgm:t>
    </dgm:pt>
    <dgm:pt modelId="{95E48C80-745F-4117-B1EA-1DACE445C9A6}" type="pres">
      <dgm:prSet presAssocID="{A50437CE-5593-4C47-8FA3-F97E54264807}" presName="hierRoot2" presStyleCnt="0">
        <dgm:presLayoutVars>
          <dgm:hierBranch val="init"/>
        </dgm:presLayoutVars>
      </dgm:prSet>
      <dgm:spPr/>
    </dgm:pt>
    <dgm:pt modelId="{80B75C0A-D961-40AD-9078-8BB9EA75187C}" type="pres">
      <dgm:prSet presAssocID="{A50437CE-5593-4C47-8FA3-F97E54264807}" presName="rootComposite" presStyleCnt="0"/>
      <dgm:spPr/>
    </dgm:pt>
    <dgm:pt modelId="{F8D5DB23-9AA6-49C2-ADD8-2922C9374C27}" type="pres">
      <dgm:prSet presAssocID="{A50437CE-5593-4C47-8FA3-F97E54264807}" presName="rootText" presStyleLbl="node4" presStyleIdx="1" presStyleCnt="2" custScaleX="142499" custLinFactX="-31461" custLinFactNeighborX="-100000" custLinFactNeighborY="-444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C41FA3-0AEA-4B89-BB98-DD02A4DCF6BE}" type="pres">
      <dgm:prSet presAssocID="{A50437CE-5593-4C47-8FA3-F97E54264807}" presName="rootConnector" presStyleLbl="node4" presStyleIdx="1" presStyleCnt="2"/>
      <dgm:spPr/>
      <dgm:t>
        <a:bodyPr/>
        <a:lstStyle/>
        <a:p>
          <a:endParaRPr lang="en-GB"/>
        </a:p>
      </dgm:t>
    </dgm:pt>
    <dgm:pt modelId="{56B7D1DE-E044-4D20-A201-1C08E8AB149B}" type="pres">
      <dgm:prSet presAssocID="{A50437CE-5593-4C47-8FA3-F97E54264807}" presName="hierChild4" presStyleCnt="0"/>
      <dgm:spPr/>
    </dgm:pt>
    <dgm:pt modelId="{B28E7A5F-1B71-4792-9C50-B59F4FB2663E}" type="pres">
      <dgm:prSet presAssocID="{A50437CE-5593-4C47-8FA3-F97E54264807}" presName="hierChild5" presStyleCnt="0"/>
      <dgm:spPr/>
    </dgm:pt>
    <dgm:pt modelId="{113655FB-13AE-42F2-88C8-ECD179BC0ACE}" type="pres">
      <dgm:prSet presAssocID="{A56DADCF-7353-4E7F-8AF4-A9DA5BAD0421}" presName="hierChild7" presStyleCnt="0"/>
      <dgm:spPr/>
    </dgm:pt>
    <dgm:pt modelId="{A90CBDF3-09D9-4EC9-B84E-C16F77F96A11}" type="pres">
      <dgm:prSet presAssocID="{47691324-8A1B-448D-82F2-5698C0A929A2}" presName="hierChild3" presStyleCnt="0"/>
      <dgm:spPr/>
    </dgm:pt>
  </dgm:ptLst>
  <dgm:cxnLst>
    <dgm:cxn modelId="{A98FD82B-AB0F-4FE6-BFCE-B3DFF3584D96}" type="presOf" srcId="{47691324-8A1B-448D-82F2-5698C0A929A2}" destId="{508BD9C7-5BDC-48FC-B05E-5245CEE1AEB9}" srcOrd="0" destOrd="0" presId="urn:microsoft.com/office/officeart/2005/8/layout/orgChart1"/>
    <dgm:cxn modelId="{31C9F73F-DF4D-4B2F-892D-D2A0868A5C52}" type="presOf" srcId="{C344FBE4-E804-4625-8A0A-D8FB827A73A4}" destId="{E85FF4E9-4158-4AB1-8379-2871BF52C87C}" srcOrd="0" destOrd="0" presId="urn:microsoft.com/office/officeart/2005/8/layout/orgChart1"/>
    <dgm:cxn modelId="{43486D34-9836-4CA2-A2B8-B5D923C80FED}" type="presOf" srcId="{47691324-8A1B-448D-82F2-5698C0A929A2}" destId="{7CCDDB74-03F8-424F-85D6-4605FA5BA8EF}" srcOrd="1" destOrd="0" presId="urn:microsoft.com/office/officeart/2005/8/layout/orgChart1"/>
    <dgm:cxn modelId="{EB0E3A3C-EA04-4F15-84C3-4EC0BB58FE66}" type="presOf" srcId="{58A75F84-42BF-4EFB-98DA-9C9E50C618D6}" destId="{892286A5-90E1-45ED-898D-19D880AEEF76}" srcOrd="0" destOrd="0" presId="urn:microsoft.com/office/officeart/2005/8/layout/orgChart1"/>
    <dgm:cxn modelId="{AE1B4D9E-1BE2-4A1C-B298-ACED5294816E}" srcId="{47691324-8A1B-448D-82F2-5698C0A929A2}" destId="{C344FBE4-E804-4625-8A0A-D8FB827A73A4}" srcOrd="0" destOrd="0" parTransId="{EE09C27F-DD93-4629-8D23-FC95CB755097}" sibTransId="{A2E813BC-4AFA-4C10-A153-ACE47A1004AE}"/>
    <dgm:cxn modelId="{A1773E4B-0BDF-48FC-9F28-CA2367DEC4F3}" type="presOf" srcId="{C32C2E24-CD24-4B39-A732-3485B4F8884B}" destId="{7210B809-11F6-480A-88AC-ACAC8C842CF2}" srcOrd="0" destOrd="0" presId="urn:microsoft.com/office/officeart/2005/8/layout/orgChart1"/>
    <dgm:cxn modelId="{9E121A80-6A65-4068-9FDE-4036ABD7E2DD}" type="presOf" srcId="{02F6A58D-F7A1-4839-9AAE-E22B060F5959}" destId="{0104F8A7-9FC4-4567-BBD6-05715441DE30}" srcOrd="0" destOrd="0" presId="urn:microsoft.com/office/officeart/2005/8/layout/orgChart1"/>
    <dgm:cxn modelId="{0B7B929B-0154-4CBA-A3E1-D7C9F130F5A0}" type="presOf" srcId="{E6042B62-A968-456F-A07B-E1ACA1B1C018}" destId="{D793AC0E-D11C-455D-A2AC-6F201F262A7E}" srcOrd="1" destOrd="0" presId="urn:microsoft.com/office/officeart/2005/8/layout/orgChart1"/>
    <dgm:cxn modelId="{AA67F0EC-D725-4E46-A014-8F1EA70DA653}" srcId="{47691324-8A1B-448D-82F2-5698C0A929A2}" destId="{C32C2E24-CD24-4B39-A732-3485B4F8884B}" srcOrd="1" destOrd="0" parTransId="{3683377C-40AB-4B05-B43B-FDCAAA781939}" sibTransId="{C75D647C-16EC-42EA-AA75-34B8A61CC11A}"/>
    <dgm:cxn modelId="{73D873EC-5D52-4922-8729-A2CA6325C072}" type="presOf" srcId="{20296E00-66F2-4D43-B00C-583CC8F8D589}" destId="{EE361057-D431-4773-B017-07F2BBC34D65}" srcOrd="0" destOrd="0" presId="urn:microsoft.com/office/officeart/2005/8/layout/orgChart1"/>
    <dgm:cxn modelId="{F8353D1F-AB05-4327-926D-D308C280B135}" type="presOf" srcId="{7513B5BC-F81D-4B1B-83AF-52E2A194BA75}" destId="{31EC1E66-EDDF-4261-B44C-C54B1B167553}" srcOrd="0" destOrd="0" presId="urn:microsoft.com/office/officeart/2005/8/layout/orgChart1"/>
    <dgm:cxn modelId="{D0FFBB01-9D56-4132-8E29-6A7603AAAE58}" type="presOf" srcId="{EE09C27F-DD93-4629-8D23-FC95CB755097}" destId="{1AFED936-3C8A-470F-942F-C6D5B522E297}" srcOrd="0" destOrd="0" presId="urn:microsoft.com/office/officeart/2005/8/layout/orgChart1"/>
    <dgm:cxn modelId="{91683CC3-FBEF-466D-8F94-A240BD918C15}" type="presOf" srcId="{C344FBE4-E804-4625-8A0A-D8FB827A73A4}" destId="{B3CAD6EE-5911-4611-A84D-FCDE7ED58A0C}" srcOrd="1" destOrd="0" presId="urn:microsoft.com/office/officeart/2005/8/layout/orgChart1"/>
    <dgm:cxn modelId="{B9E3180D-A96B-4EC0-94B0-41C63A58505D}" type="presOf" srcId="{E6042B62-A968-456F-A07B-E1ACA1B1C018}" destId="{6A75A244-6936-42BA-BC8B-6EC12028AA5D}" srcOrd="0" destOrd="0" presId="urn:microsoft.com/office/officeart/2005/8/layout/orgChart1"/>
    <dgm:cxn modelId="{95A64F6D-3863-4E4F-B1B5-28F2F609A9DB}" type="presOf" srcId="{6BD117E6-AFC6-4E54-853E-F419B0D62B63}" destId="{253A6EF4-B575-43B2-AA96-30D5E3DC82DF}" srcOrd="0" destOrd="0" presId="urn:microsoft.com/office/officeart/2005/8/layout/orgChart1"/>
    <dgm:cxn modelId="{52B7337C-62BB-4977-A7A2-BEE022BAF28A}" type="presOf" srcId="{A56DADCF-7353-4E7F-8AF4-A9DA5BAD0421}" destId="{D20669CC-8476-487F-9172-414E49453615}" srcOrd="1" destOrd="0" presId="urn:microsoft.com/office/officeart/2005/8/layout/orgChart1"/>
    <dgm:cxn modelId="{3AB3E4A0-5118-48F1-A00E-FC1249FBA781}" type="presOf" srcId="{A56DADCF-7353-4E7F-8AF4-A9DA5BAD0421}" destId="{87EA82BE-3C52-4219-8C4B-1CB411EBD0B6}" srcOrd="0" destOrd="0" presId="urn:microsoft.com/office/officeart/2005/8/layout/orgChart1"/>
    <dgm:cxn modelId="{E407DA2E-3B40-4374-A916-319D32182D44}" srcId="{6BD117E6-AFC6-4E54-853E-F419B0D62B63}" destId="{E6042B62-A968-456F-A07B-E1ACA1B1C018}" srcOrd="0" destOrd="0" parTransId="{20296E00-66F2-4D43-B00C-583CC8F8D589}" sibTransId="{F74328A9-3CF8-4C72-B90A-C2AA7AC968CF}"/>
    <dgm:cxn modelId="{EFF8A6E0-9C35-4CF5-99FE-409F9ED91C09}" srcId="{7513B5BC-F81D-4B1B-83AF-52E2A194BA75}" destId="{47691324-8A1B-448D-82F2-5698C0A929A2}" srcOrd="0" destOrd="0" parTransId="{AA11B005-FCE4-4D43-88B7-F5E945AF0DE6}" sibTransId="{609B4A0D-28F2-4EA8-A542-38369BAD4D44}"/>
    <dgm:cxn modelId="{E714E293-ADDE-4F55-90A6-3F239D412D88}" type="presOf" srcId="{A50437CE-5593-4C47-8FA3-F97E54264807}" destId="{F8D5DB23-9AA6-49C2-ADD8-2922C9374C27}" srcOrd="0" destOrd="0" presId="urn:microsoft.com/office/officeart/2005/8/layout/orgChart1"/>
    <dgm:cxn modelId="{8678C3FE-4276-4D45-9AFB-9101D7334243}" type="presOf" srcId="{A50437CE-5593-4C47-8FA3-F97E54264807}" destId="{43C41FA3-0AEA-4B89-BB98-DD02A4DCF6BE}" srcOrd="1" destOrd="0" presId="urn:microsoft.com/office/officeart/2005/8/layout/orgChart1"/>
    <dgm:cxn modelId="{172CE220-A0B0-4691-9013-3F0AADBC6BD0}" srcId="{A56DADCF-7353-4E7F-8AF4-A9DA5BAD0421}" destId="{A50437CE-5593-4C47-8FA3-F97E54264807}" srcOrd="0" destOrd="0" parTransId="{02F6A58D-F7A1-4839-9AAE-E22B060F5959}" sibTransId="{3C4E6F3D-3665-4829-A570-4ABF331232B2}"/>
    <dgm:cxn modelId="{4DD0F866-6440-4FFA-9104-A2DFB26606A2}" srcId="{C32C2E24-CD24-4B39-A732-3485B4F8884B}" destId="{A56DADCF-7353-4E7F-8AF4-A9DA5BAD0421}" srcOrd="1" destOrd="0" parTransId="{58A75F84-42BF-4EFB-98DA-9C9E50C618D6}" sibTransId="{EEAE5608-4BF6-49FA-AFA2-2BB65F91B82D}"/>
    <dgm:cxn modelId="{52D88D6E-629D-42DF-BB72-F79F5893ABCE}" type="presOf" srcId="{6BD117E6-AFC6-4E54-853E-F419B0D62B63}" destId="{2D5E1B29-5C66-4E7C-8B87-E95EBA8CFCF2}" srcOrd="1" destOrd="0" presId="urn:microsoft.com/office/officeart/2005/8/layout/orgChart1"/>
    <dgm:cxn modelId="{D883F21B-8F4E-46C2-9C50-1AF24A13E789}" type="presOf" srcId="{3683377C-40AB-4B05-B43B-FDCAAA781939}" destId="{6D61C08A-CAE2-426D-A0CD-73CE06CEBA63}" srcOrd="0" destOrd="0" presId="urn:microsoft.com/office/officeart/2005/8/layout/orgChart1"/>
    <dgm:cxn modelId="{2C25A196-26D1-47F6-8415-4D82FF5C9951}" srcId="{C32C2E24-CD24-4B39-A732-3485B4F8884B}" destId="{6BD117E6-AFC6-4E54-853E-F419B0D62B63}" srcOrd="0" destOrd="0" parTransId="{88697EB0-2DB9-4DEB-B310-A2BDA2B0598F}" sibTransId="{5A30FC44-AF5D-4463-A008-E048898D65B9}"/>
    <dgm:cxn modelId="{AE00B474-D829-4080-B97B-9C5614E63A6B}" type="presOf" srcId="{88697EB0-2DB9-4DEB-B310-A2BDA2B0598F}" destId="{5278A7AA-05C6-4A66-ABB8-6C3D4885E217}" srcOrd="0" destOrd="0" presId="urn:microsoft.com/office/officeart/2005/8/layout/orgChart1"/>
    <dgm:cxn modelId="{37E8F61E-7A01-4DE4-838C-EA5A41600688}" type="presOf" srcId="{C32C2E24-CD24-4B39-A732-3485B4F8884B}" destId="{782F3085-F29C-411C-BA6D-82E8C99CE496}" srcOrd="1" destOrd="0" presId="urn:microsoft.com/office/officeart/2005/8/layout/orgChart1"/>
    <dgm:cxn modelId="{69AC8670-4FCD-4F0A-A83E-ED8F67FFBB7C}" type="presParOf" srcId="{31EC1E66-EDDF-4261-B44C-C54B1B167553}" destId="{4B83F735-4825-4D40-B330-FB2CE58B1EA0}" srcOrd="0" destOrd="0" presId="urn:microsoft.com/office/officeart/2005/8/layout/orgChart1"/>
    <dgm:cxn modelId="{17DCBBA0-179A-46A1-89B9-2A7FED6EF4D8}" type="presParOf" srcId="{4B83F735-4825-4D40-B330-FB2CE58B1EA0}" destId="{2FAF2A38-F676-402B-8CD3-D263068521D4}" srcOrd="0" destOrd="0" presId="urn:microsoft.com/office/officeart/2005/8/layout/orgChart1"/>
    <dgm:cxn modelId="{F473E22D-E7A0-4F0A-B638-C5210F6012C0}" type="presParOf" srcId="{2FAF2A38-F676-402B-8CD3-D263068521D4}" destId="{508BD9C7-5BDC-48FC-B05E-5245CEE1AEB9}" srcOrd="0" destOrd="0" presId="urn:microsoft.com/office/officeart/2005/8/layout/orgChart1"/>
    <dgm:cxn modelId="{08FB8F8E-AE44-4CCF-A7D8-418FC5EB0C39}" type="presParOf" srcId="{2FAF2A38-F676-402B-8CD3-D263068521D4}" destId="{7CCDDB74-03F8-424F-85D6-4605FA5BA8EF}" srcOrd="1" destOrd="0" presId="urn:microsoft.com/office/officeart/2005/8/layout/orgChart1"/>
    <dgm:cxn modelId="{6672DB45-2368-451A-9372-6F37862BA57E}" type="presParOf" srcId="{4B83F735-4825-4D40-B330-FB2CE58B1EA0}" destId="{B5EC10A7-8A2E-4DB5-A9A7-FAA28CB0E8BD}" srcOrd="1" destOrd="0" presId="urn:microsoft.com/office/officeart/2005/8/layout/orgChart1"/>
    <dgm:cxn modelId="{BE66A842-FDCC-4795-AEFE-A038050C7A6C}" type="presParOf" srcId="{B5EC10A7-8A2E-4DB5-A9A7-FAA28CB0E8BD}" destId="{1AFED936-3C8A-470F-942F-C6D5B522E297}" srcOrd="0" destOrd="0" presId="urn:microsoft.com/office/officeart/2005/8/layout/orgChart1"/>
    <dgm:cxn modelId="{94F6AD2D-9E94-4627-8A20-336AD80AB643}" type="presParOf" srcId="{B5EC10A7-8A2E-4DB5-A9A7-FAA28CB0E8BD}" destId="{28724D9B-0A0E-43C0-BE4F-5ED7471BF56D}" srcOrd="1" destOrd="0" presId="urn:microsoft.com/office/officeart/2005/8/layout/orgChart1"/>
    <dgm:cxn modelId="{95C9F47F-4082-46D8-B7D3-3CC4A6568B47}" type="presParOf" srcId="{28724D9B-0A0E-43C0-BE4F-5ED7471BF56D}" destId="{92F5EC4C-433A-46F0-B00B-B68EB24FE46D}" srcOrd="0" destOrd="0" presId="urn:microsoft.com/office/officeart/2005/8/layout/orgChart1"/>
    <dgm:cxn modelId="{FA75B12E-862A-48BD-AC9C-74A50655E146}" type="presParOf" srcId="{92F5EC4C-433A-46F0-B00B-B68EB24FE46D}" destId="{E85FF4E9-4158-4AB1-8379-2871BF52C87C}" srcOrd="0" destOrd="0" presId="urn:microsoft.com/office/officeart/2005/8/layout/orgChart1"/>
    <dgm:cxn modelId="{D61A1463-4743-48B9-A2E2-1DE6560B1C2A}" type="presParOf" srcId="{92F5EC4C-433A-46F0-B00B-B68EB24FE46D}" destId="{B3CAD6EE-5911-4611-A84D-FCDE7ED58A0C}" srcOrd="1" destOrd="0" presId="urn:microsoft.com/office/officeart/2005/8/layout/orgChart1"/>
    <dgm:cxn modelId="{A71D9E15-10BD-4AEA-863D-EBC918DE3F34}" type="presParOf" srcId="{28724D9B-0A0E-43C0-BE4F-5ED7471BF56D}" destId="{CB4A0D13-AFDF-4E48-8CC0-7A8498A76FCE}" srcOrd="1" destOrd="0" presId="urn:microsoft.com/office/officeart/2005/8/layout/orgChart1"/>
    <dgm:cxn modelId="{74769B5E-3B80-463A-88AF-89BDF3AE3C84}" type="presParOf" srcId="{28724D9B-0A0E-43C0-BE4F-5ED7471BF56D}" destId="{7749CB95-8837-4DBA-826D-9E0848068FAF}" srcOrd="2" destOrd="0" presId="urn:microsoft.com/office/officeart/2005/8/layout/orgChart1"/>
    <dgm:cxn modelId="{FB19B028-59BE-4D08-A506-89129C8E44F0}" type="presParOf" srcId="{B5EC10A7-8A2E-4DB5-A9A7-FAA28CB0E8BD}" destId="{6D61C08A-CAE2-426D-A0CD-73CE06CEBA63}" srcOrd="2" destOrd="0" presId="urn:microsoft.com/office/officeart/2005/8/layout/orgChart1"/>
    <dgm:cxn modelId="{EEECB3DF-0B83-445E-AEBD-E7BF13160A2A}" type="presParOf" srcId="{B5EC10A7-8A2E-4DB5-A9A7-FAA28CB0E8BD}" destId="{1DC91278-E929-4761-8F93-3373145DBA89}" srcOrd="3" destOrd="0" presId="urn:microsoft.com/office/officeart/2005/8/layout/orgChart1"/>
    <dgm:cxn modelId="{B1C23A3D-5458-4A72-8F8D-091103744E03}" type="presParOf" srcId="{1DC91278-E929-4761-8F93-3373145DBA89}" destId="{0C74323C-2819-4C31-BCF7-B514DEDF68AB}" srcOrd="0" destOrd="0" presId="urn:microsoft.com/office/officeart/2005/8/layout/orgChart1"/>
    <dgm:cxn modelId="{6D145C11-2A31-4262-9528-CD18B379D8D4}" type="presParOf" srcId="{0C74323C-2819-4C31-BCF7-B514DEDF68AB}" destId="{7210B809-11F6-480A-88AC-ACAC8C842CF2}" srcOrd="0" destOrd="0" presId="urn:microsoft.com/office/officeart/2005/8/layout/orgChart1"/>
    <dgm:cxn modelId="{68A3D2FF-5E02-4F15-99D5-24EA027551C8}" type="presParOf" srcId="{0C74323C-2819-4C31-BCF7-B514DEDF68AB}" destId="{782F3085-F29C-411C-BA6D-82E8C99CE496}" srcOrd="1" destOrd="0" presId="urn:microsoft.com/office/officeart/2005/8/layout/orgChart1"/>
    <dgm:cxn modelId="{F0BA259F-1C17-4B0B-A7DB-CB9DBBC98474}" type="presParOf" srcId="{1DC91278-E929-4761-8F93-3373145DBA89}" destId="{C1853BF5-948A-44B0-BAC3-F42DA3448346}" srcOrd="1" destOrd="0" presId="urn:microsoft.com/office/officeart/2005/8/layout/orgChart1"/>
    <dgm:cxn modelId="{302C6948-6D0E-4E61-A5AF-114C1A4C35A3}" type="presParOf" srcId="{1DC91278-E929-4761-8F93-3373145DBA89}" destId="{759E798D-B2E3-4A66-8C1B-6729F95875B6}" srcOrd="2" destOrd="0" presId="urn:microsoft.com/office/officeart/2005/8/layout/orgChart1"/>
    <dgm:cxn modelId="{452CD39E-14CB-4F97-B32F-57493CBEEF40}" type="presParOf" srcId="{759E798D-B2E3-4A66-8C1B-6729F95875B6}" destId="{5278A7AA-05C6-4A66-ABB8-6C3D4885E217}" srcOrd="0" destOrd="0" presId="urn:microsoft.com/office/officeart/2005/8/layout/orgChart1"/>
    <dgm:cxn modelId="{EDA30781-AD0B-4EA2-AA6D-AD39172354D5}" type="presParOf" srcId="{759E798D-B2E3-4A66-8C1B-6729F95875B6}" destId="{6B5024C8-2A97-4AAF-822B-506EB1375C7A}" srcOrd="1" destOrd="0" presId="urn:microsoft.com/office/officeart/2005/8/layout/orgChart1"/>
    <dgm:cxn modelId="{3E0155FC-BAFB-43B5-A4F9-1C14254C0BA6}" type="presParOf" srcId="{6B5024C8-2A97-4AAF-822B-506EB1375C7A}" destId="{6F5F7F14-B1D7-4431-80CD-1F447D93267C}" srcOrd="0" destOrd="0" presId="urn:microsoft.com/office/officeart/2005/8/layout/orgChart1"/>
    <dgm:cxn modelId="{9B8D6529-E788-4BEA-BE93-A549B0EA1873}" type="presParOf" srcId="{6F5F7F14-B1D7-4431-80CD-1F447D93267C}" destId="{253A6EF4-B575-43B2-AA96-30D5E3DC82DF}" srcOrd="0" destOrd="0" presId="urn:microsoft.com/office/officeart/2005/8/layout/orgChart1"/>
    <dgm:cxn modelId="{6FC8C68B-DE9D-45D9-B48F-E4D033B27D77}" type="presParOf" srcId="{6F5F7F14-B1D7-4431-80CD-1F447D93267C}" destId="{2D5E1B29-5C66-4E7C-8B87-E95EBA8CFCF2}" srcOrd="1" destOrd="0" presId="urn:microsoft.com/office/officeart/2005/8/layout/orgChart1"/>
    <dgm:cxn modelId="{AB3675BC-0A38-4FB5-AD17-1DE5FC1693C4}" type="presParOf" srcId="{6B5024C8-2A97-4AAF-822B-506EB1375C7A}" destId="{0DB600B8-717D-4EA8-92D1-AD284AB2325E}" srcOrd="1" destOrd="0" presId="urn:microsoft.com/office/officeart/2005/8/layout/orgChart1"/>
    <dgm:cxn modelId="{7E3ADA71-40EB-4E51-B8B8-BD5961219A01}" type="presParOf" srcId="{0DB600B8-717D-4EA8-92D1-AD284AB2325E}" destId="{EE361057-D431-4773-B017-07F2BBC34D65}" srcOrd="0" destOrd="0" presId="urn:microsoft.com/office/officeart/2005/8/layout/orgChart1"/>
    <dgm:cxn modelId="{CB326D07-0E27-4C40-96DE-86DBB991FF36}" type="presParOf" srcId="{0DB600B8-717D-4EA8-92D1-AD284AB2325E}" destId="{DD097075-F69E-4F5E-B6DD-127D60D6859A}" srcOrd="1" destOrd="0" presId="urn:microsoft.com/office/officeart/2005/8/layout/orgChart1"/>
    <dgm:cxn modelId="{EFDC5B75-8415-4753-AE76-D697902FEA02}" type="presParOf" srcId="{DD097075-F69E-4F5E-B6DD-127D60D6859A}" destId="{3E708780-7F6E-4B99-82B6-3B2DD4916A39}" srcOrd="0" destOrd="0" presId="urn:microsoft.com/office/officeart/2005/8/layout/orgChart1"/>
    <dgm:cxn modelId="{8E4DDDFC-9B22-470C-8B69-1346E4DB8914}" type="presParOf" srcId="{3E708780-7F6E-4B99-82B6-3B2DD4916A39}" destId="{6A75A244-6936-42BA-BC8B-6EC12028AA5D}" srcOrd="0" destOrd="0" presId="urn:microsoft.com/office/officeart/2005/8/layout/orgChart1"/>
    <dgm:cxn modelId="{7029AA20-57AF-4C4E-87D7-360F39ED35BB}" type="presParOf" srcId="{3E708780-7F6E-4B99-82B6-3B2DD4916A39}" destId="{D793AC0E-D11C-455D-A2AC-6F201F262A7E}" srcOrd="1" destOrd="0" presId="urn:microsoft.com/office/officeart/2005/8/layout/orgChart1"/>
    <dgm:cxn modelId="{91D96F62-0C97-4D44-9054-5B572AD54CDD}" type="presParOf" srcId="{DD097075-F69E-4F5E-B6DD-127D60D6859A}" destId="{6619CBF2-22D1-4955-AA57-452F76F99E16}" srcOrd="1" destOrd="0" presId="urn:microsoft.com/office/officeart/2005/8/layout/orgChart1"/>
    <dgm:cxn modelId="{13BE41F5-DD34-495B-B04D-F721B6A08D78}" type="presParOf" srcId="{DD097075-F69E-4F5E-B6DD-127D60D6859A}" destId="{DFF469C9-16F7-4C03-8C2D-5F93537EA290}" srcOrd="2" destOrd="0" presId="urn:microsoft.com/office/officeart/2005/8/layout/orgChart1"/>
    <dgm:cxn modelId="{D231B70C-8F68-49F6-B19C-B6E40F2F0CB0}" type="presParOf" srcId="{6B5024C8-2A97-4AAF-822B-506EB1375C7A}" destId="{17A8E785-EC5D-4363-8D0A-BCB9BE04032B}" srcOrd="2" destOrd="0" presId="urn:microsoft.com/office/officeart/2005/8/layout/orgChart1"/>
    <dgm:cxn modelId="{EE9721C7-8099-4D3F-BA5A-193E25C7EE0B}" type="presParOf" srcId="{759E798D-B2E3-4A66-8C1B-6729F95875B6}" destId="{892286A5-90E1-45ED-898D-19D880AEEF76}" srcOrd="2" destOrd="0" presId="urn:microsoft.com/office/officeart/2005/8/layout/orgChart1"/>
    <dgm:cxn modelId="{6FBBD004-C202-4BE1-941A-CF8D26117033}" type="presParOf" srcId="{759E798D-B2E3-4A66-8C1B-6729F95875B6}" destId="{3240D1E9-D1FE-48EF-9FC6-61C997C83AC3}" srcOrd="3" destOrd="0" presId="urn:microsoft.com/office/officeart/2005/8/layout/orgChart1"/>
    <dgm:cxn modelId="{FABF7707-EF5F-4387-AC5E-7C890E88C952}" type="presParOf" srcId="{3240D1E9-D1FE-48EF-9FC6-61C997C83AC3}" destId="{8F99F16C-E955-42F5-91F1-56C3AC5F80AB}" srcOrd="0" destOrd="0" presId="urn:microsoft.com/office/officeart/2005/8/layout/orgChart1"/>
    <dgm:cxn modelId="{069B9625-A5E2-40A6-9F4E-2B223B9F857D}" type="presParOf" srcId="{8F99F16C-E955-42F5-91F1-56C3AC5F80AB}" destId="{87EA82BE-3C52-4219-8C4B-1CB411EBD0B6}" srcOrd="0" destOrd="0" presId="urn:microsoft.com/office/officeart/2005/8/layout/orgChart1"/>
    <dgm:cxn modelId="{8F76EA79-9318-46D5-8117-6B71BC4325EE}" type="presParOf" srcId="{8F99F16C-E955-42F5-91F1-56C3AC5F80AB}" destId="{D20669CC-8476-487F-9172-414E49453615}" srcOrd="1" destOrd="0" presId="urn:microsoft.com/office/officeart/2005/8/layout/orgChart1"/>
    <dgm:cxn modelId="{CEEFA9C7-CBEF-4644-A7C5-490B32E22A8F}" type="presParOf" srcId="{3240D1E9-D1FE-48EF-9FC6-61C997C83AC3}" destId="{06FD8FD8-5255-4597-BF42-9C8C9170E3D7}" srcOrd="1" destOrd="0" presId="urn:microsoft.com/office/officeart/2005/8/layout/orgChart1"/>
    <dgm:cxn modelId="{A669F273-4B1D-45EE-BB68-7F5984BE8910}" type="presParOf" srcId="{06FD8FD8-5255-4597-BF42-9C8C9170E3D7}" destId="{0104F8A7-9FC4-4567-BBD6-05715441DE30}" srcOrd="0" destOrd="0" presId="urn:microsoft.com/office/officeart/2005/8/layout/orgChart1"/>
    <dgm:cxn modelId="{14C7543F-1627-4CEC-92DE-A757AECE969E}" type="presParOf" srcId="{06FD8FD8-5255-4597-BF42-9C8C9170E3D7}" destId="{95E48C80-745F-4117-B1EA-1DACE445C9A6}" srcOrd="1" destOrd="0" presId="urn:microsoft.com/office/officeart/2005/8/layout/orgChart1"/>
    <dgm:cxn modelId="{C1D1F1EE-01D4-4D6A-82BA-CB362082D156}" type="presParOf" srcId="{95E48C80-745F-4117-B1EA-1DACE445C9A6}" destId="{80B75C0A-D961-40AD-9078-8BB9EA75187C}" srcOrd="0" destOrd="0" presId="urn:microsoft.com/office/officeart/2005/8/layout/orgChart1"/>
    <dgm:cxn modelId="{322F0DBB-024E-4952-B3B8-E38749522AF6}" type="presParOf" srcId="{80B75C0A-D961-40AD-9078-8BB9EA75187C}" destId="{F8D5DB23-9AA6-49C2-ADD8-2922C9374C27}" srcOrd="0" destOrd="0" presId="urn:microsoft.com/office/officeart/2005/8/layout/orgChart1"/>
    <dgm:cxn modelId="{C3E7C299-185B-4C10-911C-8AC707AD335B}" type="presParOf" srcId="{80B75C0A-D961-40AD-9078-8BB9EA75187C}" destId="{43C41FA3-0AEA-4B89-BB98-DD02A4DCF6BE}" srcOrd="1" destOrd="0" presId="urn:microsoft.com/office/officeart/2005/8/layout/orgChart1"/>
    <dgm:cxn modelId="{B476D870-1B75-450F-B567-0A2FE1F43B59}" type="presParOf" srcId="{95E48C80-745F-4117-B1EA-1DACE445C9A6}" destId="{56B7D1DE-E044-4D20-A201-1C08E8AB149B}" srcOrd="1" destOrd="0" presId="urn:microsoft.com/office/officeart/2005/8/layout/orgChart1"/>
    <dgm:cxn modelId="{414C7728-3EC9-498C-AF69-5E424E985B1E}" type="presParOf" srcId="{95E48C80-745F-4117-B1EA-1DACE445C9A6}" destId="{B28E7A5F-1B71-4792-9C50-B59F4FB2663E}" srcOrd="2" destOrd="0" presId="urn:microsoft.com/office/officeart/2005/8/layout/orgChart1"/>
    <dgm:cxn modelId="{227AC4CC-D8B0-4FFB-925C-1A0CE3CA5345}" type="presParOf" srcId="{3240D1E9-D1FE-48EF-9FC6-61C997C83AC3}" destId="{113655FB-13AE-42F2-88C8-ECD179BC0ACE}" srcOrd="2" destOrd="0" presId="urn:microsoft.com/office/officeart/2005/8/layout/orgChart1"/>
    <dgm:cxn modelId="{20FD1BAE-C858-4ACD-9E0F-7F6A30675920}" type="presParOf" srcId="{4B83F735-4825-4D40-B330-FB2CE58B1EA0}" destId="{A90CBDF3-09D9-4EC9-B84E-C16F77F96A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043BCD-A92B-43E8-842C-FCF972DAC817}">
      <dsp:nvSpPr>
        <dsp:cNvPr id="0" name=""/>
        <dsp:cNvSpPr/>
      </dsp:nvSpPr>
      <dsp:spPr>
        <a:xfrm>
          <a:off x="4170678" y="1796136"/>
          <a:ext cx="2483954" cy="1444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248"/>
              </a:lnTo>
              <a:lnTo>
                <a:pt x="2483954" y="998248"/>
              </a:lnTo>
              <a:lnTo>
                <a:pt x="2483954" y="14442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00399-BA48-4D58-A152-18741D5C22B5}">
      <dsp:nvSpPr>
        <dsp:cNvPr id="0" name=""/>
        <dsp:cNvSpPr/>
      </dsp:nvSpPr>
      <dsp:spPr>
        <a:xfrm>
          <a:off x="2294081" y="1796136"/>
          <a:ext cx="1876596" cy="1444211"/>
        </a:xfrm>
        <a:custGeom>
          <a:avLst/>
          <a:gdLst/>
          <a:ahLst/>
          <a:cxnLst/>
          <a:rect l="0" t="0" r="0" b="0"/>
          <a:pathLst>
            <a:path>
              <a:moveTo>
                <a:pt x="1876596" y="0"/>
              </a:moveTo>
              <a:lnTo>
                <a:pt x="1876596" y="998248"/>
              </a:lnTo>
              <a:lnTo>
                <a:pt x="0" y="998248"/>
              </a:lnTo>
              <a:lnTo>
                <a:pt x="0" y="14442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CE54E-7496-415C-81CB-EBE8F6F13FB0}">
      <dsp:nvSpPr>
        <dsp:cNvPr id="0" name=""/>
        <dsp:cNvSpPr/>
      </dsp:nvSpPr>
      <dsp:spPr>
        <a:xfrm>
          <a:off x="1763681" y="576071"/>
          <a:ext cx="4813994" cy="1220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BD620-921F-46F2-9B3C-AE88809632F3}">
      <dsp:nvSpPr>
        <dsp:cNvPr id="0" name=""/>
        <dsp:cNvSpPr/>
      </dsp:nvSpPr>
      <dsp:spPr>
        <a:xfrm>
          <a:off x="2298569" y="1084215"/>
          <a:ext cx="4813994" cy="1220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Disclosure</a:t>
          </a:r>
        </a:p>
      </dsp:txBody>
      <dsp:txXfrm>
        <a:off x="2298569" y="1084215"/>
        <a:ext cx="4813994" cy="1220064"/>
      </dsp:txXfrm>
    </dsp:sp>
    <dsp:sp modelId="{59C32452-D14F-4E6A-861A-1E4B06BEC406}">
      <dsp:nvSpPr>
        <dsp:cNvPr id="0" name=""/>
        <dsp:cNvSpPr/>
      </dsp:nvSpPr>
      <dsp:spPr>
        <a:xfrm>
          <a:off x="323545" y="3240347"/>
          <a:ext cx="3941072" cy="1218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5EB9A-358C-43D1-8AC4-24E7E1747380}">
      <dsp:nvSpPr>
        <dsp:cNvPr id="0" name=""/>
        <dsp:cNvSpPr/>
      </dsp:nvSpPr>
      <dsp:spPr>
        <a:xfrm>
          <a:off x="858433" y="3748491"/>
          <a:ext cx="3941072" cy="1218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Clinical signs</a:t>
          </a:r>
        </a:p>
      </dsp:txBody>
      <dsp:txXfrm>
        <a:off x="858433" y="3748491"/>
        <a:ext cx="3941072" cy="1218902"/>
      </dsp:txXfrm>
    </dsp:sp>
    <dsp:sp modelId="{B7E6DB23-C7AE-490C-B7C4-F1A710517C22}">
      <dsp:nvSpPr>
        <dsp:cNvPr id="0" name=""/>
        <dsp:cNvSpPr/>
      </dsp:nvSpPr>
      <dsp:spPr>
        <a:xfrm>
          <a:off x="4860023" y="3240347"/>
          <a:ext cx="3589218" cy="1180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9506D-4B2C-4797-A5EA-178613518A5B}">
      <dsp:nvSpPr>
        <dsp:cNvPr id="0" name=""/>
        <dsp:cNvSpPr/>
      </dsp:nvSpPr>
      <dsp:spPr>
        <a:xfrm>
          <a:off x="5394912" y="3748491"/>
          <a:ext cx="3589218" cy="1180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Immune Response</a:t>
          </a:r>
        </a:p>
      </dsp:txBody>
      <dsp:txXfrm>
        <a:off x="5394912" y="3748491"/>
        <a:ext cx="3589218" cy="11801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0DD6B1-6BD2-4388-963E-F8910F562BAC}">
      <dsp:nvSpPr>
        <dsp:cNvPr id="0" name=""/>
        <dsp:cNvSpPr/>
      </dsp:nvSpPr>
      <dsp:spPr>
        <a:xfrm>
          <a:off x="6967486" y="2808838"/>
          <a:ext cx="708261" cy="575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797"/>
              </a:lnTo>
              <a:lnTo>
                <a:pt x="708261" y="335797"/>
              </a:lnTo>
              <a:lnTo>
                <a:pt x="708261" y="5755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DEA9F-D45A-4F02-ACCE-A59400D19507}">
      <dsp:nvSpPr>
        <dsp:cNvPr id="0" name=""/>
        <dsp:cNvSpPr/>
      </dsp:nvSpPr>
      <dsp:spPr>
        <a:xfrm>
          <a:off x="4717163" y="1176982"/>
          <a:ext cx="2250322" cy="767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500"/>
              </a:lnTo>
              <a:lnTo>
                <a:pt x="2250322" y="527500"/>
              </a:lnTo>
              <a:lnTo>
                <a:pt x="2250322" y="767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57216-AC67-406E-88E8-5E0BDC947CAA}">
      <dsp:nvSpPr>
        <dsp:cNvPr id="0" name=""/>
        <dsp:cNvSpPr/>
      </dsp:nvSpPr>
      <dsp:spPr>
        <a:xfrm>
          <a:off x="2251728" y="2479461"/>
          <a:ext cx="2685529" cy="1120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197"/>
              </a:lnTo>
              <a:lnTo>
                <a:pt x="2685529" y="881197"/>
              </a:lnTo>
              <a:lnTo>
                <a:pt x="2685529" y="11209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4AAC7-0428-4B65-995D-5D522620CA46}">
      <dsp:nvSpPr>
        <dsp:cNvPr id="0" name=""/>
        <dsp:cNvSpPr/>
      </dsp:nvSpPr>
      <dsp:spPr>
        <a:xfrm>
          <a:off x="1626339" y="2479461"/>
          <a:ext cx="625389" cy="1120930"/>
        </a:xfrm>
        <a:custGeom>
          <a:avLst/>
          <a:gdLst/>
          <a:ahLst/>
          <a:cxnLst/>
          <a:rect l="0" t="0" r="0" b="0"/>
          <a:pathLst>
            <a:path>
              <a:moveTo>
                <a:pt x="625389" y="0"/>
              </a:moveTo>
              <a:lnTo>
                <a:pt x="625389" y="881197"/>
              </a:lnTo>
              <a:lnTo>
                <a:pt x="0" y="881197"/>
              </a:lnTo>
              <a:lnTo>
                <a:pt x="0" y="11209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448EF-8B29-4A68-9682-01FF72259281}">
      <dsp:nvSpPr>
        <dsp:cNvPr id="0" name=""/>
        <dsp:cNvSpPr/>
      </dsp:nvSpPr>
      <dsp:spPr>
        <a:xfrm>
          <a:off x="2251728" y="1176982"/>
          <a:ext cx="2465435" cy="767233"/>
        </a:xfrm>
        <a:custGeom>
          <a:avLst/>
          <a:gdLst/>
          <a:ahLst/>
          <a:cxnLst/>
          <a:rect l="0" t="0" r="0" b="0"/>
          <a:pathLst>
            <a:path>
              <a:moveTo>
                <a:pt x="2465435" y="0"/>
              </a:moveTo>
              <a:lnTo>
                <a:pt x="2465435" y="527500"/>
              </a:lnTo>
              <a:lnTo>
                <a:pt x="0" y="527500"/>
              </a:lnTo>
              <a:lnTo>
                <a:pt x="0" y="767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9B127-D8B4-4ACB-B2C3-1F50EDE78EE3}">
      <dsp:nvSpPr>
        <dsp:cNvPr id="0" name=""/>
        <dsp:cNvSpPr/>
      </dsp:nvSpPr>
      <dsp:spPr>
        <a:xfrm>
          <a:off x="3708404" y="14880"/>
          <a:ext cx="2017518" cy="1162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E8662-737D-441D-B32E-750C60919257}">
      <dsp:nvSpPr>
        <dsp:cNvPr id="0" name=""/>
        <dsp:cNvSpPr/>
      </dsp:nvSpPr>
      <dsp:spPr>
        <a:xfrm>
          <a:off x="3995940" y="288039"/>
          <a:ext cx="2017518" cy="1162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Immune Response</a:t>
          </a:r>
        </a:p>
      </dsp:txBody>
      <dsp:txXfrm>
        <a:off x="3995940" y="288039"/>
        <a:ext cx="2017518" cy="1162102"/>
      </dsp:txXfrm>
    </dsp:sp>
    <dsp:sp modelId="{CB77D94E-20F8-4890-8637-8BE36C0B679E}">
      <dsp:nvSpPr>
        <dsp:cNvPr id="0" name=""/>
        <dsp:cNvSpPr/>
      </dsp:nvSpPr>
      <dsp:spPr>
        <a:xfrm>
          <a:off x="179503" y="1944216"/>
          <a:ext cx="4144450" cy="535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152CE-789F-495D-8D83-ACAA587AEE1B}">
      <dsp:nvSpPr>
        <dsp:cNvPr id="0" name=""/>
        <dsp:cNvSpPr/>
      </dsp:nvSpPr>
      <dsp:spPr>
        <a:xfrm>
          <a:off x="467039" y="2217375"/>
          <a:ext cx="4144450" cy="535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Cell Mediated Response</a:t>
          </a:r>
        </a:p>
      </dsp:txBody>
      <dsp:txXfrm>
        <a:off x="467039" y="2217375"/>
        <a:ext cx="4144450" cy="535245"/>
      </dsp:txXfrm>
    </dsp:sp>
    <dsp:sp modelId="{94F41818-EDC5-4490-9E96-9613318DB91D}">
      <dsp:nvSpPr>
        <dsp:cNvPr id="0" name=""/>
        <dsp:cNvSpPr/>
      </dsp:nvSpPr>
      <dsp:spPr>
        <a:xfrm>
          <a:off x="8" y="3600392"/>
          <a:ext cx="3252661" cy="10350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90D62-14FB-4418-B675-2CB634726409}">
      <dsp:nvSpPr>
        <dsp:cNvPr id="0" name=""/>
        <dsp:cNvSpPr/>
      </dsp:nvSpPr>
      <dsp:spPr>
        <a:xfrm>
          <a:off x="287544" y="3873551"/>
          <a:ext cx="3252661" cy="1035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Interferon Gamma Test</a:t>
          </a:r>
        </a:p>
      </dsp:txBody>
      <dsp:txXfrm>
        <a:off x="287544" y="3873551"/>
        <a:ext cx="3252661" cy="1035094"/>
      </dsp:txXfrm>
    </dsp:sp>
    <dsp:sp modelId="{218DB98E-A77D-42E3-860B-64E1A6AA835C}">
      <dsp:nvSpPr>
        <dsp:cNvPr id="0" name=""/>
        <dsp:cNvSpPr/>
      </dsp:nvSpPr>
      <dsp:spPr>
        <a:xfrm>
          <a:off x="3995924" y="3600392"/>
          <a:ext cx="1882667" cy="780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13D6C-CEF8-46C5-8910-893B1C75C157}">
      <dsp:nvSpPr>
        <dsp:cNvPr id="0" name=""/>
        <dsp:cNvSpPr/>
      </dsp:nvSpPr>
      <dsp:spPr>
        <a:xfrm>
          <a:off x="4283460" y="3873551"/>
          <a:ext cx="1882667" cy="780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SICCT</a:t>
          </a:r>
          <a:endParaRPr lang="en-GB" sz="3200" kern="1200" dirty="0"/>
        </a:p>
      </dsp:txBody>
      <dsp:txXfrm>
        <a:off x="4283460" y="3873551"/>
        <a:ext cx="1882667" cy="780749"/>
      </dsp:txXfrm>
    </dsp:sp>
    <dsp:sp modelId="{7000FDE5-A4CA-49B0-8796-5A3635C44A2D}">
      <dsp:nvSpPr>
        <dsp:cNvPr id="0" name=""/>
        <dsp:cNvSpPr/>
      </dsp:nvSpPr>
      <dsp:spPr>
        <a:xfrm>
          <a:off x="5292090" y="1944216"/>
          <a:ext cx="3350791" cy="864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5F881-52E8-49C2-B384-D306207BF72B}">
      <dsp:nvSpPr>
        <dsp:cNvPr id="0" name=""/>
        <dsp:cNvSpPr/>
      </dsp:nvSpPr>
      <dsp:spPr>
        <a:xfrm>
          <a:off x="5579626" y="2217375"/>
          <a:ext cx="3350791" cy="864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/>
            <a:t>Humoral</a:t>
          </a:r>
          <a:r>
            <a:rPr lang="en-GB" sz="2400" kern="1200" dirty="0"/>
            <a:t> Response</a:t>
          </a:r>
        </a:p>
      </dsp:txBody>
      <dsp:txXfrm>
        <a:off x="5579626" y="2217375"/>
        <a:ext cx="3350791" cy="864621"/>
      </dsp:txXfrm>
    </dsp:sp>
    <dsp:sp modelId="{44226D41-3349-411F-8E0C-C5A1544898FD}">
      <dsp:nvSpPr>
        <dsp:cNvPr id="0" name=""/>
        <dsp:cNvSpPr/>
      </dsp:nvSpPr>
      <dsp:spPr>
        <a:xfrm>
          <a:off x="6804246" y="3384368"/>
          <a:ext cx="1743002" cy="932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1DD04-5280-42D1-8077-D22A934013CE}">
      <dsp:nvSpPr>
        <dsp:cNvPr id="0" name=""/>
        <dsp:cNvSpPr/>
      </dsp:nvSpPr>
      <dsp:spPr>
        <a:xfrm>
          <a:off x="7091782" y="3657527"/>
          <a:ext cx="1743002" cy="932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Antibody Tests</a:t>
          </a:r>
        </a:p>
      </dsp:txBody>
      <dsp:txXfrm>
        <a:off x="7091782" y="3657527"/>
        <a:ext cx="1743002" cy="9326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BAE298-C949-4DF3-97F4-75B26F0E9B57}">
      <dsp:nvSpPr>
        <dsp:cNvPr id="0" name=""/>
        <dsp:cNvSpPr/>
      </dsp:nvSpPr>
      <dsp:spPr>
        <a:xfrm>
          <a:off x="6982757" y="3204525"/>
          <a:ext cx="91440" cy="504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022"/>
              </a:lnTo>
              <a:lnTo>
                <a:pt x="48659" y="283022"/>
              </a:lnTo>
              <a:lnTo>
                <a:pt x="48659" y="5040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DCD80-A394-4BBF-AE23-ECD889DD0C8B}">
      <dsp:nvSpPr>
        <dsp:cNvPr id="0" name=""/>
        <dsp:cNvSpPr/>
      </dsp:nvSpPr>
      <dsp:spPr>
        <a:xfrm>
          <a:off x="4112216" y="1172440"/>
          <a:ext cx="2916260" cy="693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898"/>
              </a:lnTo>
              <a:lnTo>
                <a:pt x="2916260" y="472898"/>
              </a:lnTo>
              <a:lnTo>
                <a:pt x="2916260" y="6939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43BCD-A92B-43E8-842C-FCF972DAC817}">
      <dsp:nvSpPr>
        <dsp:cNvPr id="0" name=""/>
        <dsp:cNvSpPr/>
      </dsp:nvSpPr>
      <dsp:spPr>
        <a:xfrm>
          <a:off x="4066496" y="1172440"/>
          <a:ext cx="91440" cy="6939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39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00399-BA48-4D58-A152-18741D5C22B5}">
      <dsp:nvSpPr>
        <dsp:cNvPr id="0" name=""/>
        <dsp:cNvSpPr/>
      </dsp:nvSpPr>
      <dsp:spPr>
        <a:xfrm>
          <a:off x="1195955" y="1172440"/>
          <a:ext cx="2916260" cy="693937"/>
        </a:xfrm>
        <a:custGeom>
          <a:avLst/>
          <a:gdLst/>
          <a:ahLst/>
          <a:cxnLst/>
          <a:rect l="0" t="0" r="0" b="0"/>
          <a:pathLst>
            <a:path>
              <a:moveTo>
                <a:pt x="2916260" y="0"/>
              </a:moveTo>
              <a:lnTo>
                <a:pt x="2916260" y="472898"/>
              </a:lnTo>
              <a:lnTo>
                <a:pt x="0" y="472898"/>
              </a:lnTo>
              <a:lnTo>
                <a:pt x="0" y="6939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CE54E-7496-415C-81CB-EBE8F6F13FB0}">
      <dsp:nvSpPr>
        <dsp:cNvPr id="0" name=""/>
        <dsp:cNvSpPr/>
      </dsp:nvSpPr>
      <dsp:spPr>
        <a:xfrm>
          <a:off x="2919200" y="567721"/>
          <a:ext cx="2386031" cy="604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BD620-921F-46F2-9B3C-AE88809632F3}">
      <dsp:nvSpPr>
        <dsp:cNvPr id="0" name=""/>
        <dsp:cNvSpPr/>
      </dsp:nvSpPr>
      <dsp:spPr>
        <a:xfrm>
          <a:off x="3184315" y="819580"/>
          <a:ext cx="2386031" cy="604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Disclosure</a:t>
          </a:r>
        </a:p>
      </dsp:txBody>
      <dsp:txXfrm>
        <a:off x="3184315" y="819580"/>
        <a:ext cx="2386031" cy="604718"/>
      </dsp:txXfrm>
    </dsp:sp>
    <dsp:sp modelId="{59C32452-D14F-4E6A-861A-1E4B06BEC406}">
      <dsp:nvSpPr>
        <dsp:cNvPr id="0" name=""/>
        <dsp:cNvSpPr/>
      </dsp:nvSpPr>
      <dsp:spPr>
        <a:xfrm>
          <a:off x="2939" y="1866377"/>
          <a:ext cx="2386031" cy="792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5EB9A-358C-43D1-8AC4-24E7E1747380}">
      <dsp:nvSpPr>
        <dsp:cNvPr id="0" name=""/>
        <dsp:cNvSpPr/>
      </dsp:nvSpPr>
      <dsp:spPr>
        <a:xfrm>
          <a:off x="268054" y="2118236"/>
          <a:ext cx="2386031" cy="792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Clinical signs</a:t>
          </a:r>
        </a:p>
      </dsp:txBody>
      <dsp:txXfrm>
        <a:off x="268054" y="2118236"/>
        <a:ext cx="2386031" cy="792519"/>
      </dsp:txXfrm>
    </dsp:sp>
    <dsp:sp modelId="{B7E6DB23-C7AE-490C-B7C4-F1A710517C22}">
      <dsp:nvSpPr>
        <dsp:cNvPr id="0" name=""/>
        <dsp:cNvSpPr/>
      </dsp:nvSpPr>
      <dsp:spPr>
        <a:xfrm>
          <a:off x="2919200" y="1866377"/>
          <a:ext cx="2386031" cy="797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9506D-4B2C-4797-A5EA-178613518A5B}">
      <dsp:nvSpPr>
        <dsp:cNvPr id="0" name=""/>
        <dsp:cNvSpPr/>
      </dsp:nvSpPr>
      <dsp:spPr>
        <a:xfrm>
          <a:off x="3184315" y="2118236"/>
          <a:ext cx="2386031" cy="7973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Immune Response</a:t>
          </a:r>
        </a:p>
      </dsp:txBody>
      <dsp:txXfrm>
        <a:off x="3184315" y="2118236"/>
        <a:ext cx="2386031" cy="797306"/>
      </dsp:txXfrm>
    </dsp:sp>
    <dsp:sp modelId="{4709414B-138E-43A1-B5B0-D46F1E1144B6}">
      <dsp:nvSpPr>
        <dsp:cNvPr id="0" name=""/>
        <dsp:cNvSpPr/>
      </dsp:nvSpPr>
      <dsp:spPr>
        <a:xfrm>
          <a:off x="5835461" y="1866377"/>
          <a:ext cx="2386031" cy="1338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BEBEE-E720-4032-ABAF-DFE63539F3A7}">
      <dsp:nvSpPr>
        <dsp:cNvPr id="0" name=""/>
        <dsp:cNvSpPr/>
      </dsp:nvSpPr>
      <dsp:spPr>
        <a:xfrm>
          <a:off x="6100575" y="2118236"/>
          <a:ext cx="2386031" cy="1338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/>
            <a:t>Demonstration </a:t>
          </a:r>
          <a:r>
            <a:rPr lang="en-US" sz="2200" b="0" i="1" kern="1200" dirty="0"/>
            <a:t>of M. </a:t>
          </a:r>
          <a:r>
            <a:rPr lang="en-US" sz="2200" b="0" i="1" kern="1200" dirty="0" err="1" smtClean="0"/>
            <a:t>bovis</a:t>
          </a:r>
          <a:endParaRPr lang="en-US" sz="2200" b="0" i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/>
            <a:t> </a:t>
          </a:r>
          <a:r>
            <a:rPr lang="en-US" sz="2200" b="0" kern="1200" dirty="0"/>
            <a:t>in live cattle</a:t>
          </a:r>
        </a:p>
      </dsp:txBody>
      <dsp:txXfrm>
        <a:off x="6100575" y="2118236"/>
        <a:ext cx="2386031" cy="1338147"/>
      </dsp:txXfrm>
    </dsp:sp>
    <dsp:sp modelId="{BB4B18A2-4850-4F70-9AA2-A65EF96342B4}">
      <dsp:nvSpPr>
        <dsp:cNvPr id="0" name=""/>
        <dsp:cNvSpPr/>
      </dsp:nvSpPr>
      <dsp:spPr>
        <a:xfrm>
          <a:off x="5831004" y="3708586"/>
          <a:ext cx="2400824" cy="754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D7668-5397-4C58-A665-260476240D0D}">
      <dsp:nvSpPr>
        <dsp:cNvPr id="0" name=""/>
        <dsp:cNvSpPr/>
      </dsp:nvSpPr>
      <dsp:spPr>
        <a:xfrm>
          <a:off x="6096119" y="3960445"/>
          <a:ext cx="2400824" cy="754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Phage PCR</a:t>
          </a:r>
        </a:p>
      </dsp:txBody>
      <dsp:txXfrm>
        <a:off x="6096119" y="3960445"/>
        <a:ext cx="2400824" cy="7545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04F8A7-9FC4-4567-BBD6-05715441DE30}">
      <dsp:nvSpPr>
        <dsp:cNvPr id="0" name=""/>
        <dsp:cNvSpPr/>
      </dsp:nvSpPr>
      <dsp:spPr>
        <a:xfrm>
          <a:off x="4265611" y="3070788"/>
          <a:ext cx="524713" cy="632666"/>
        </a:xfrm>
        <a:custGeom>
          <a:avLst/>
          <a:gdLst/>
          <a:ahLst/>
          <a:cxnLst/>
          <a:rect l="0" t="0" r="0" b="0"/>
          <a:pathLst>
            <a:path>
              <a:moveTo>
                <a:pt x="524713" y="0"/>
              </a:moveTo>
              <a:lnTo>
                <a:pt x="524713" y="632666"/>
              </a:lnTo>
              <a:lnTo>
                <a:pt x="0" y="6326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286A5-90E1-45ED-898D-19D880AEEF76}">
      <dsp:nvSpPr>
        <dsp:cNvPr id="0" name=""/>
        <dsp:cNvSpPr/>
      </dsp:nvSpPr>
      <dsp:spPr>
        <a:xfrm>
          <a:off x="2905838" y="1900201"/>
          <a:ext cx="1099316" cy="778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001"/>
              </a:lnTo>
              <a:lnTo>
                <a:pt x="1099316" y="7780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61057-D431-4773-B017-07F2BBC34D65}">
      <dsp:nvSpPr>
        <dsp:cNvPr id="0" name=""/>
        <dsp:cNvSpPr/>
      </dsp:nvSpPr>
      <dsp:spPr>
        <a:xfrm>
          <a:off x="909024" y="3070788"/>
          <a:ext cx="1118867" cy="632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666"/>
              </a:lnTo>
              <a:lnTo>
                <a:pt x="1118867" y="6326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8A7AA-05C6-4A66-ABB8-6C3D4885E217}">
      <dsp:nvSpPr>
        <dsp:cNvPr id="0" name=""/>
        <dsp:cNvSpPr/>
      </dsp:nvSpPr>
      <dsp:spPr>
        <a:xfrm>
          <a:off x="1694194" y="1900201"/>
          <a:ext cx="1211643" cy="778001"/>
        </a:xfrm>
        <a:custGeom>
          <a:avLst/>
          <a:gdLst/>
          <a:ahLst/>
          <a:cxnLst/>
          <a:rect l="0" t="0" r="0" b="0"/>
          <a:pathLst>
            <a:path>
              <a:moveTo>
                <a:pt x="1211643" y="0"/>
              </a:moveTo>
              <a:lnTo>
                <a:pt x="1211643" y="778001"/>
              </a:lnTo>
              <a:lnTo>
                <a:pt x="0" y="7780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1C08A-CAE2-426D-A0CD-73CE06CEBA63}">
      <dsp:nvSpPr>
        <dsp:cNvPr id="0" name=""/>
        <dsp:cNvSpPr/>
      </dsp:nvSpPr>
      <dsp:spPr>
        <a:xfrm>
          <a:off x="1956614" y="786092"/>
          <a:ext cx="949223" cy="328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053"/>
              </a:lnTo>
              <a:lnTo>
                <a:pt x="949223" y="164053"/>
              </a:lnTo>
              <a:lnTo>
                <a:pt x="949223" y="3289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ED936-3C8A-470F-942F-C6D5B522E297}">
      <dsp:nvSpPr>
        <dsp:cNvPr id="0" name=""/>
        <dsp:cNvSpPr/>
      </dsp:nvSpPr>
      <dsp:spPr>
        <a:xfrm>
          <a:off x="1006558" y="786092"/>
          <a:ext cx="950055" cy="329771"/>
        </a:xfrm>
        <a:custGeom>
          <a:avLst/>
          <a:gdLst/>
          <a:ahLst/>
          <a:cxnLst/>
          <a:rect l="0" t="0" r="0" b="0"/>
          <a:pathLst>
            <a:path>
              <a:moveTo>
                <a:pt x="950055" y="0"/>
              </a:moveTo>
              <a:lnTo>
                <a:pt x="950055" y="164885"/>
              </a:lnTo>
              <a:lnTo>
                <a:pt x="0" y="164885"/>
              </a:lnTo>
              <a:lnTo>
                <a:pt x="0" y="3297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BD9C7-5BDC-48FC-B05E-5245CEE1AEB9}">
      <dsp:nvSpPr>
        <dsp:cNvPr id="0" name=""/>
        <dsp:cNvSpPr/>
      </dsp:nvSpPr>
      <dsp:spPr>
        <a:xfrm>
          <a:off x="1171444" y="922"/>
          <a:ext cx="1570340" cy="785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Lesion </a:t>
          </a:r>
        </a:p>
      </dsp:txBody>
      <dsp:txXfrm>
        <a:off x="1171444" y="922"/>
        <a:ext cx="1570340" cy="785170"/>
      </dsp:txXfrm>
    </dsp:sp>
    <dsp:sp modelId="{E85FF4E9-4158-4AB1-8379-2871BF52C87C}">
      <dsp:nvSpPr>
        <dsp:cNvPr id="0" name=""/>
        <dsp:cNvSpPr/>
      </dsp:nvSpPr>
      <dsp:spPr>
        <a:xfrm>
          <a:off x="221388" y="1115864"/>
          <a:ext cx="1570340" cy="785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Histopathology</a:t>
          </a:r>
        </a:p>
      </dsp:txBody>
      <dsp:txXfrm>
        <a:off x="221388" y="1115864"/>
        <a:ext cx="1570340" cy="785170"/>
      </dsp:txXfrm>
    </dsp:sp>
    <dsp:sp modelId="{7210B809-11F6-480A-88AC-ACAC8C842CF2}">
      <dsp:nvSpPr>
        <dsp:cNvPr id="0" name=""/>
        <dsp:cNvSpPr/>
      </dsp:nvSpPr>
      <dsp:spPr>
        <a:xfrm>
          <a:off x="2120667" y="1115031"/>
          <a:ext cx="1570340" cy="785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Culture</a:t>
          </a:r>
        </a:p>
      </dsp:txBody>
      <dsp:txXfrm>
        <a:off x="2120667" y="1115031"/>
        <a:ext cx="1570340" cy="785170"/>
      </dsp:txXfrm>
    </dsp:sp>
    <dsp:sp modelId="{253A6EF4-B575-43B2-AA96-30D5E3DC82DF}">
      <dsp:nvSpPr>
        <dsp:cNvPr id="0" name=""/>
        <dsp:cNvSpPr/>
      </dsp:nvSpPr>
      <dsp:spPr>
        <a:xfrm>
          <a:off x="123854" y="2285618"/>
          <a:ext cx="1570340" cy="785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Genotype</a:t>
          </a:r>
        </a:p>
      </dsp:txBody>
      <dsp:txXfrm>
        <a:off x="123854" y="2285618"/>
        <a:ext cx="1570340" cy="785170"/>
      </dsp:txXfrm>
    </dsp:sp>
    <dsp:sp modelId="{6A75A244-6936-42BA-BC8B-6EC12028AA5D}">
      <dsp:nvSpPr>
        <dsp:cNvPr id="0" name=""/>
        <dsp:cNvSpPr/>
      </dsp:nvSpPr>
      <dsp:spPr>
        <a:xfrm>
          <a:off x="2027892" y="3310870"/>
          <a:ext cx="1570340" cy="785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027892" y="3310870"/>
        <a:ext cx="1570340" cy="785170"/>
      </dsp:txXfrm>
    </dsp:sp>
    <dsp:sp modelId="{87EA82BE-3C52-4219-8C4B-1CB411EBD0B6}">
      <dsp:nvSpPr>
        <dsp:cNvPr id="0" name=""/>
        <dsp:cNvSpPr/>
      </dsp:nvSpPr>
      <dsp:spPr>
        <a:xfrm>
          <a:off x="4005155" y="2285618"/>
          <a:ext cx="1570340" cy="785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/>
            <a:t>Spoligotype</a:t>
          </a:r>
          <a:endParaRPr lang="en-GB" sz="1700" kern="1200" dirty="0"/>
        </a:p>
      </dsp:txBody>
      <dsp:txXfrm>
        <a:off x="4005155" y="2285618"/>
        <a:ext cx="1570340" cy="785170"/>
      </dsp:txXfrm>
    </dsp:sp>
    <dsp:sp modelId="{F8D5DB23-9AA6-49C2-ADD8-2922C9374C27}">
      <dsp:nvSpPr>
        <dsp:cNvPr id="0" name=""/>
        <dsp:cNvSpPr/>
      </dsp:nvSpPr>
      <dsp:spPr>
        <a:xfrm>
          <a:off x="2027892" y="3310870"/>
          <a:ext cx="2237719" cy="7851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Genotype:Spoligotype</a:t>
          </a:r>
          <a:endParaRPr lang="en-US" sz="1700" kern="1200" dirty="0"/>
        </a:p>
      </dsp:txBody>
      <dsp:txXfrm>
        <a:off x="2027892" y="3310870"/>
        <a:ext cx="2237719" cy="78517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228011-2ED6-41E4-BFA5-60AA429DD9DB}">
      <dsp:nvSpPr>
        <dsp:cNvPr id="0" name=""/>
        <dsp:cNvSpPr/>
      </dsp:nvSpPr>
      <dsp:spPr>
        <a:xfrm>
          <a:off x="2646269" y="1716589"/>
          <a:ext cx="91440" cy="2658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8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34F72-78E5-4443-A933-90E25DDCBF51}">
      <dsp:nvSpPr>
        <dsp:cNvPr id="0" name=""/>
        <dsp:cNvSpPr/>
      </dsp:nvSpPr>
      <dsp:spPr>
        <a:xfrm>
          <a:off x="1851174" y="1202313"/>
          <a:ext cx="840814" cy="25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35"/>
              </a:lnTo>
              <a:lnTo>
                <a:pt x="840814" y="175035"/>
              </a:lnTo>
              <a:lnTo>
                <a:pt x="840814" y="2597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5C1F1-BC45-4E42-81FD-EF15A0F85342}">
      <dsp:nvSpPr>
        <dsp:cNvPr id="0" name=""/>
        <dsp:cNvSpPr/>
      </dsp:nvSpPr>
      <dsp:spPr>
        <a:xfrm>
          <a:off x="1015844" y="1716595"/>
          <a:ext cx="558714" cy="265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01"/>
              </a:lnTo>
              <a:lnTo>
                <a:pt x="558714" y="181201"/>
              </a:lnTo>
              <a:lnTo>
                <a:pt x="558714" y="2658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DC4A0-9654-48A4-BF3B-AE134D1A5C84}">
      <dsp:nvSpPr>
        <dsp:cNvPr id="0" name=""/>
        <dsp:cNvSpPr/>
      </dsp:nvSpPr>
      <dsp:spPr>
        <a:xfrm>
          <a:off x="457130" y="1716595"/>
          <a:ext cx="558714" cy="265897"/>
        </a:xfrm>
        <a:custGeom>
          <a:avLst/>
          <a:gdLst/>
          <a:ahLst/>
          <a:cxnLst/>
          <a:rect l="0" t="0" r="0" b="0"/>
          <a:pathLst>
            <a:path>
              <a:moveTo>
                <a:pt x="558714" y="0"/>
              </a:moveTo>
              <a:lnTo>
                <a:pt x="558714" y="181201"/>
              </a:lnTo>
              <a:lnTo>
                <a:pt x="0" y="181201"/>
              </a:lnTo>
              <a:lnTo>
                <a:pt x="0" y="2658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6DB68-5A53-4628-BE69-4ACB3490C06F}">
      <dsp:nvSpPr>
        <dsp:cNvPr id="0" name=""/>
        <dsp:cNvSpPr/>
      </dsp:nvSpPr>
      <dsp:spPr>
        <a:xfrm>
          <a:off x="1015844" y="1202313"/>
          <a:ext cx="835329" cy="259731"/>
        </a:xfrm>
        <a:custGeom>
          <a:avLst/>
          <a:gdLst/>
          <a:ahLst/>
          <a:cxnLst/>
          <a:rect l="0" t="0" r="0" b="0"/>
          <a:pathLst>
            <a:path>
              <a:moveTo>
                <a:pt x="835329" y="0"/>
              </a:moveTo>
              <a:lnTo>
                <a:pt x="835329" y="175035"/>
              </a:lnTo>
              <a:lnTo>
                <a:pt x="0" y="175035"/>
              </a:lnTo>
              <a:lnTo>
                <a:pt x="0" y="2597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43BCD-A92B-43E8-842C-FCF972DAC817}">
      <dsp:nvSpPr>
        <dsp:cNvPr id="0" name=""/>
        <dsp:cNvSpPr/>
      </dsp:nvSpPr>
      <dsp:spPr>
        <a:xfrm>
          <a:off x="1295202" y="624744"/>
          <a:ext cx="555971" cy="272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66"/>
              </a:lnTo>
              <a:lnTo>
                <a:pt x="555971" y="187366"/>
              </a:lnTo>
              <a:lnTo>
                <a:pt x="555971" y="272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00399-BA48-4D58-A152-18741D5C22B5}">
      <dsp:nvSpPr>
        <dsp:cNvPr id="0" name=""/>
        <dsp:cNvSpPr/>
      </dsp:nvSpPr>
      <dsp:spPr>
        <a:xfrm>
          <a:off x="736487" y="624744"/>
          <a:ext cx="558714" cy="265897"/>
        </a:xfrm>
        <a:custGeom>
          <a:avLst/>
          <a:gdLst/>
          <a:ahLst/>
          <a:cxnLst/>
          <a:rect l="0" t="0" r="0" b="0"/>
          <a:pathLst>
            <a:path>
              <a:moveTo>
                <a:pt x="558714" y="0"/>
              </a:moveTo>
              <a:lnTo>
                <a:pt x="558714" y="181201"/>
              </a:lnTo>
              <a:lnTo>
                <a:pt x="0" y="181201"/>
              </a:lnTo>
              <a:lnTo>
                <a:pt x="0" y="265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CE54E-7496-415C-81CB-EBE8F6F13FB0}">
      <dsp:nvSpPr>
        <dsp:cNvPr id="0" name=""/>
        <dsp:cNvSpPr/>
      </dsp:nvSpPr>
      <dsp:spPr>
        <a:xfrm>
          <a:off x="838072" y="393033"/>
          <a:ext cx="914260" cy="231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BD620-921F-46F2-9B3C-AE88809632F3}">
      <dsp:nvSpPr>
        <dsp:cNvPr id="0" name=""/>
        <dsp:cNvSpPr/>
      </dsp:nvSpPr>
      <dsp:spPr>
        <a:xfrm>
          <a:off x="939656" y="489538"/>
          <a:ext cx="914260" cy="231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/>
            <a:t>Surveillance</a:t>
          </a:r>
        </a:p>
      </dsp:txBody>
      <dsp:txXfrm>
        <a:off x="939656" y="489538"/>
        <a:ext cx="914260" cy="231711"/>
      </dsp:txXfrm>
    </dsp:sp>
    <dsp:sp modelId="{59C32452-D14F-4E6A-861A-1E4B06BEC406}">
      <dsp:nvSpPr>
        <dsp:cNvPr id="0" name=""/>
        <dsp:cNvSpPr/>
      </dsp:nvSpPr>
      <dsp:spPr>
        <a:xfrm>
          <a:off x="279357" y="890641"/>
          <a:ext cx="914260" cy="303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5EB9A-358C-43D1-8AC4-24E7E1747380}">
      <dsp:nvSpPr>
        <dsp:cNvPr id="0" name=""/>
        <dsp:cNvSpPr/>
      </dsp:nvSpPr>
      <dsp:spPr>
        <a:xfrm>
          <a:off x="380941" y="987147"/>
          <a:ext cx="914260" cy="303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/>
            <a:t>Clinical signs</a:t>
          </a:r>
        </a:p>
      </dsp:txBody>
      <dsp:txXfrm>
        <a:off x="380941" y="987147"/>
        <a:ext cx="914260" cy="303671"/>
      </dsp:txXfrm>
    </dsp:sp>
    <dsp:sp modelId="{B7E6DB23-C7AE-490C-B7C4-F1A710517C22}">
      <dsp:nvSpPr>
        <dsp:cNvPr id="0" name=""/>
        <dsp:cNvSpPr/>
      </dsp:nvSpPr>
      <dsp:spPr>
        <a:xfrm>
          <a:off x="1394044" y="896807"/>
          <a:ext cx="914260" cy="305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9506D-4B2C-4797-A5EA-178613518A5B}">
      <dsp:nvSpPr>
        <dsp:cNvPr id="0" name=""/>
        <dsp:cNvSpPr/>
      </dsp:nvSpPr>
      <dsp:spPr>
        <a:xfrm>
          <a:off x="1495628" y="993312"/>
          <a:ext cx="914260" cy="305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/>
            <a:t>Immune Response</a:t>
          </a:r>
        </a:p>
      </dsp:txBody>
      <dsp:txXfrm>
        <a:off x="1495628" y="993312"/>
        <a:ext cx="914260" cy="305505"/>
      </dsp:txXfrm>
    </dsp:sp>
    <dsp:sp modelId="{67F80B6E-A107-41E9-B04A-DE929973F959}">
      <dsp:nvSpPr>
        <dsp:cNvPr id="0" name=""/>
        <dsp:cNvSpPr/>
      </dsp:nvSpPr>
      <dsp:spPr>
        <a:xfrm>
          <a:off x="558714" y="1462044"/>
          <a:ext cx="914260" cy="254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EA7AD-C90C-4315-8034-F35ACAB943FC}">
      <dsp:nvSpPr>
        <dsp:cNvPr id="0" name=""/>
        <dsp:cNvSpPr/>
      </dsp:nvSpPr>
      <dsp:spPr>
        <a:xfrm>
          <a:off x="660299" y="1558550"/>
          <a:ext cx="914260" cy="254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/>
            <a:t>Cell Mediated Response</a:t>
          </a:r>
        </a:p>
      </dsp:txBody>
      <dsp:txXfrm>
        <a:off x="660299" y="1558550"/>
        <a:ext cx="914260" cy="254550"/>
      </dsp:txXfrm>
    </dsp:sp>
    <dsp:sp modelId="{1B0AFADE-3377-4E0E-B16D-3CA9796514BA}">
      <dsp:nvSpPr>
        <dsp:cNvPr id="0" name=""/>
        <dsp:cNvSpPr/>
      </dsp:nvSpPr>
      <dsp:spPr>
        <a:xfrm>
          <a:off x="0" y="1982492"/>
          <a:ext cx="914260" cy="292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DB984-E1A3-46C4-900D-D16C4E3B0202}">
      <dsp:nvSpPr>
        <dsp:cNvPr id="0" name=""/>
        <dsp:cNvSpPr/>
      </dsp:nvSpPr>
      <dsp:spPr>
        <a:xfrm>
          <a:off x="101584" y="2078998"/>
          <a:ext cx="914260" cy="292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/>
            <a:t>Interferon Gamma Test</a:t>
          </a:r>
        </a:p>
      </dsp:txBody>
      <dsp:txXfrm>
        <a:off x="101584" y="2078998"/>
        <a:ext cx="914260" cy="292866"/>
      </dsp:txXfrm>
    </dsp:sp>
    <dsp:sp modelId="{795A90F4-5234-4777-9922-24C817E2E5DE}">
      <dsp:nvSpPr>
        <dsp:cNvPr id="0" name=""/>
        <dsp:cNvSpPr/>
      </dsp:nvSpPr>
      <dsp:spPr>
        <a:xfrm>
          <a:off x="1117429" y="1982492"/>
          <a:ext cx="914260" cy="292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E547E-6D01-4A92-8659-140ACF9E8F3F}">
      <dsp:nvSpPr>
        <dsp:cNvPr id="0" name=""/>
        <dsp:cNvSpPr/>
      </dsp:nvSpPr>
      <dsp:spPr>
        <a:xfrm>
          <a:off x="1219013" y="2078998"/>
          <a:ext cx="914260" cy="292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/>
            <a:t>Single </a:t>
          </a:r>
          <a:r>
            <a:rPr lang="en-GB" sz="500" kern="1200" dirty="0" err="1"/>
            <a:t>Intradermal</a:t>
          </a:r>
          <a:r>
            <a:rPr lang="en-GB" sz="500" kern="1200" dirty="0"/>
            <a:t> Comparative Cervical Tuberculin Test</a:t>
          </a:r>
        </a:p>
      </dsp:txBody>
      <dsp:txXfrm>
        <a:off x="1219013" y="2078998"/>
        <a:ext cx="914260" cy="292866"/>
      </dsp:txXfrm>
    </dsp:sp>
    <dsp:sp modelId="{6AB2D53D-9EF9-4CD4-A292-8F56674185C6}">
      <dsp:nvSpPr>
        <dsp:cNvPr id="0" name=""/>
        <dsp:cNvSpPr/>
      </dsp:nvSpPr>
      <dsp:spPr>
        <a:xfrm>
          <a:off x="2234858" y="1462044"/>
          <a:ext cx="914260" cy="254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DE927-1093-48A9-AFBE-DD9612F5CC2C}">
      <dsp:nvSpPr>
        <dsp:cNvPr id="0" name=""/>
        <dsp:cNvSpPr/>
      </dsp:nvSpPr>
      <dsp:spPr>
        <a:xfrm>
          <a:off x="2336443" y="1558550"/>
          <a:ext cx="914260" cy="254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 err="1"/>
            <a:t>Humoral</a:t>
          </a:r>
          <a:r>
            <a:rPr lang="en-GB" sz="500" kern="1200" dirty="0"/>
            <a:t> Response</a:t>
          </a:r>
        </a:p>
      </dsp:txBody>
      <dsp:txXfrm>
        <a:off x="2336443" y="1558550"/>
        <a:ext cx="914260" cy="254544"/>
      </dsp:txXfrm>
    </dsp:sp>
    <dsp:sp modelId="{8FB1239A-339F-42AF-8AAD-BA9C8B1EA157}">
      <dsp:nvSpPr>
        <dsp:cNvPr id="0" name=""/>
        <dsp:cNvSpPr/>
      </dsp:nvSpPr>
      <dsp:spPr>
        <a:xfrm>
          <a:off x="2234858" y="1982486"/>
          <a:ext cx="914260" cy="292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FE1AD-A51C-4073-866D-BC300B99E452}">
      <dsp:nvSpPr>
        <dsp:cNvPr id="0" name=""/>
        <dsp:cNvSpPr/>
      </dsp:nvSpPr>
      <dsp:spPr>
        <a:xfrm>
          <a:off x="2336443" y="2078992"/>
          <a:ext cx="914260" cy="292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 dirty="0"/>
            <a:t>Antibody Tests</a:t>
          </a:r>
        </a:p>
      </dsp:txBody>
      <dsp:txXfrm>
        <a:off x="2336443" y="2078992"/>
        <a:ext cx="914260" cy="29287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04F8A7-9FC4-4567-BBD6-05715441DE30}">
      <dsp:nvSpPr>
        <dsp:cNvPr id="0" name=""/>
        <dsp:cNvSpPr/>
      </dsp:nvSpPr>
      <dsp:spPr>
        <a:xfrm>
          <a:off x="2208056" y="1402719"/>
          <a:ext cx="239534" cy="288815"/>
        </a:xfrm>
        <a:custGeom>
          <a:avLst/>
          <a:gdLst/>
          <a:ahLst/>
          <a:cxnLst/>
          <a:rect l="0" t="0" r="0" b="0"/>
          <a:pathLst>
            <a:path>
              <a:moveTo>
                <a:pt x="239534" y="0"/>
              </a:moveTo>
              <a:lnTo>
                <a:pt x="239534" y="288815"/>
              </a:lnTo>
              <a:lnTo>
                <a:pt x="0" y="2888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286A5-90E1-45ED-898D-19D880AEEF76}">
      <dsp:nvSpPr>
        <dsp:cNvPr id="0" name=""/>
        <dsp:cNvSpPr/>
      </dsp:nvSpPr>
      <dsp:spPr>
        <a:xfrm>
          <a:off x="1587313" y="868340"/>
          <a:ext cx="501843" cy="355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161"/>
              </a:lnTo>
              <a:lnTo>
                <a:pt x="501843" y="355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61057-D431-4773-B017-07F2BBC34D65}">
      <dsp:nvSpPr>
        <dsp:cNvPr id="0" name=""/>
        <dsp:cNvSpPr/>
      </dsp:nvSpPr>
      <dsp:spPr>
        <a:xfrm>
          <a:off x="675758" y="1402719"/>
          <a:ext cx="510768" cy="288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815"/>
              </a:lnTo>
              <a:lnTo>
                <a:pt x="510768" y="2888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8A7AA-05C6-4A66-ABB8-6C3D4885E217}">
      <dsp:nvSpPr>
        <dsp:cNvPr id="0" name=""/>
        <dsp:cNvSpPr/>
      </dsp:nvSpPr>
      <dsp:spPr>
        <a:xfrm>
          <a:off x="1034192" y="868340"/>
          <a:ext cx="553120" cy="355161"/>
        </a:xfrm>
        <a:custGeom>
          <a:avLst/>
          <a:gdLst/>
          <a:ahLst/>
          <a:cxnLst/>
          <a:rect l="0" t="0" r="0" b="0"/>
          <a:pathLst>
            <a:path>
              <a:moveTo>
                <a:pt x="553120" y="0"/>
              </a:moveTo>
              <a:lnTo>
                <a:pt x="553120" y="355161"/>
              </a:lnTo>
              <a:lnTo>
                <a:pt x="0" y="355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1C08A-CAE2-426D-A0CD-73CE06CEBA63}">
      <dsp:nvSpPr>
        <dsp:cNvPr id="0" name=""/>
        <dsp:cNvSpPr/>
      </dsp:nvSpPr>
      <dsp:spPr>
        <a:xfrm>
          <a:off x="1153988" y="359744"/>
          <a:ext cx="433325" cy="150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891"/>
              </a:lnTo>
              <a:lnTo>
                <a:pt x="433325" y="74891"/>
              </a:lnTo>
              <a:lnTo>
                <a:pt x="433325" y="150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ED936-3C8A-470F-942F-C6D5B522E297}">
      <dsp:nvSpPr>
        <dsp:cNvPr id="0" name=""/>
        <dsp:cNvSpPr/>
      </dsp:nvSpPr>
      <dsp:spPr>
        <a:xfrm>
          <a:off x="720283" y="359744"/>
          <a:ext cx="433705" cy="150542"/>
        </a:xfrm>
        <a:custGeom>
          <a:avLst/>
          <a:gdLst/>
          <a:ahLst/>
          <a:cxnLst/>
          <a:rect l="0" t="0" r="0" b="0"/>
          <a:pathLst>
            <a:path>
              <a:moveTo>
                <a:pt x="433705" y="0"/>
              </a:moveTo>
              <a:lnTo>
                <a:pt x="433705" y="75271"/>
              </a:lnTo>
              <a:lnTo>
                <a:pt x="0" y="75271"/>
              </a:lnTo>
              <a:lnTo>
                <a:pt x="0" y="1505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BD9C7-5BDC-48FC-B05E-5245CEE1AEB9}">
      <dsp:nvSpPr>
        <dsp:cNvPr id="0" name=""/>
        <dsp:cNvSpPr/>
      </dsp:nvSpPr>
      <dsp:spPr>
        <a:xfrm>
          <a:off x="795554" y="1310"/>
          <a:ext cx="716867" cy="358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Lesion </a:t>
          </a:r>
        </a:p>
      </dsp:txBody>
      <dsp:txXfrm>
        <a:off x="795554" y="1310"/>
        <a:ext cx="716867" cy="358433"/>
      </dsp:txXfrm>
    </dsp:sp>
    <dsp:sp modelId="{E85FF4E9-4158-4AB1-8379-2871BF52C87C}">
      <dsp:nvSpPr>
        <dsp:cNvPr id="0" name=""/>
        <dsp:cNvSpPr/>
      </dsp:nvSpPr>
      <dsp:spPr>
        <a:xfrm>
          <a:off x="361849" y="510286"/>
          <a:ext cx="716867" cy="358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Histopathology</a:t>
          </a:r>
        </a:p>
      </dsp:txBody>
      <dsp:txXfrm>
        <a:off x="361849" y="510286"/>
        <a:ext cx="716867" cy="358433"/>
      </dsp:txXfrm>
    </dsp:sp>
    <dsp:sp modelId="{7210B809-11F6-480A-88AC-ACAC8C842CF2}">
      <dsp:nvSpPr>
        <dsp:cNvPr id="0" name=""/>
        <dsp:cNvSpPr/>
      </dsp:nvSpPr>
      <dsp:spPr>
        <a:xfrm>
          <a:off x="1228879" y="509907"/>
          <a:ext cx="716867" cy="358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Culture</a:t>
          </a:r>
        </a:p>
      </dsp:txBody>
      <dsp:txXfrm>
        <a:off x="1228879" y="509907"/>
        <a:ext cx="716867" cy="358433"/>
      </dsp:txXfrm>
    </dsp:sp>
    <dsp:sp modelId="{253A6EF4-B575-43B2-AA96-30D5E3DC82DF}">
      <dsp:nvSpPr>
        <dsp:cNvPr id="0" name=""/>
        <dsp:cNvSpPr/>
      </dsp:nvSpPr>
      <dsp:spPr>
        <a:xfrm>
          <a:off x="317324" y="1044285"/>
          <a:ext cx="716867" cy="358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/>
            <a:t>Genotype</a:t>
          </a:r>
        </a:p>
      </dsp:txBody>
      <dsp:txXfrm>
        <a:off x="317324" y="1044285"/>
        <a:ext cx="716867" cy="358433"/>
      </dsp:txXfrm>
    </dsp:sp>
    <dsp:sp modelId="{6A75A244-6936-42BA-BC8B-6EC12028AA5D}">
      <dsp:nvSpPr>
        <dsp:cNvPr id="0" name=""/>
        <dsp:cNvSpPr/>
      </dsp:nvSpPr>
      <dsp:spPr>
        <a:xfrm>
          <a:off x="1186526" y="1512317"/>
          <a:ext cx="716867" cy="358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186526" y="1512317"/>
        <a:ext cx="716867" cy="358433"/>
      </dsp:txXfrm>
    </dsp:sp>
    <dsp:sp modelId="{87EA82BE-3C52-4219-8C4B-1CB411EBD0B6}">
      <dsp:nvSpPr>
        <dsp:cNvPr id="0" name=""/>
        <dsp:cNvSpPr/>
      </dsp:nvSpPr>
      <dsp:spPr>
        <a:xfrm>
          <a:off x="2089156" y="1044285"/>
          <a:ext cx="716867" cy="358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err="1"/>
            <a:t>Spoligotype</a:t>
          </a:r>
          <a:endParaRPr lang="en-GB" sz="800" kern="1200" dirty="0"/>
        </a:p>
      </dsp:txBody>
      <dsp:txXfrm>
        <a:off x="2089156" y="1044285"/>
        <a:ext cx="716867" cy="358433"/>
      </dsp:txXfrm>
    </dsp:sp>
    <dsp:sp modelId="{F8D5DB23-9AA6-49C2-ADD8-2922C9374C27}">
      <dsp:nvSpPr>
        <dsp:cNvPr id="0" name=""/>
        <dsp:cNvSpPr/>
      </dsp:nvSpPr>
      <dsp:spPr>
        <a:xfrm>
          <a:off x="1186526" y="1512317"/>
          <a:ext cx="1021529" cy="358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/>
            <a:t>Genotype:Spoligotype</a:t>
          </a:r>
          <a:endParaRPr lang="en-US" sz="800" kern="1200" dirty="0"/>
        </a:p>
      </dsp:txBody>
      <dsp:txXfrm>
        <a:off x="1186526" y="1512317"/>
        <a:ext cx="1021529" cy="358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A2D3D9-B938-AB43-AF9A-78E54573A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9D030-DB6A-4635-B793-5FAA577C8CE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9D030-DB6A-4635-B793-5FAA577C8CE7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6200" y="381000"/>
            <a:ext cx="18542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00" y="381000"/>
            <a:ext cx="54102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3810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1219200"/>
            <a:ext cx="7416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029" name="Straight Connector 7"/>
          <p:cNvCxnSpPr>
            <a:cxnSpLocks noChangeShapeType="1"/>
          </p:cNvCxnSpPr>
          <p:nvPr/>
        </p:nvCxnSpPr>
        <p:spPr bwMode="auto">
          <a:xfrm>
            <a:off x="228600" y="5486400"/>
            <a:ext cx="8686800" cy="1588"/>
          </a:xfrm>
          <a:prstGeom prst="line">
            <a:avLst/>
          </a:prstGeom>
          <a:noFill/>
          <a:ln w="38100">
            <a:solidFill>
              <a:srgbClr val="089A54"/>
            </a:solidFill>
            <a:round/>
            <a:headEnd/>
            <a:tailEnd/>
          </a:ln>
        </p:spPr>
      </p:cxnSp>
      <p:pic>
        <p:nvPicPr>
          <p:cNvPr id="7" name="Picture 6" descr="A4 DAERA Logo proces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8200" y="5791200"/>
            <a:ext cx="3127040" cy="786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4206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572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2pPr>
      <a:lvl3pPr marL="127635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3pPr>
      <a:lvl4pPr marL="1657350" indent="-1905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4pPr>
      <a:lvl5pPr marL="2038350" indent="-1905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5pPr>
      <a:lvl6pPr marL="2495550" indent="-1905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952750" indent="-1905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409950" indent="-1905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867150" indent="-190500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2.gif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hyperlink" Target="https://www.google.co.uk/url?sa=i&amp;rct=j&amp;q=&amp;esrc=s&amp;source=images&amp;cd=&amp;cad=rja&amp;uact=8&amp;ved=0ahUKEwjGzLyij_vOAhXEvRQKHcGEB2UQjRwIBw&amp;url=https://en.wikipedia.org/wiki/Thomas_Bayes&amp;psig=AFQjCNGQIQdCcYemfT74K2Nijn2AsXdaeQ&amp;ust=1473264279938635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4900" b="1" dirty="0" smtClean="0"/>
              <a:t>Disclosure of suspect TB </a:t>
            </a:r>
            <a:br>
              <a:rPr lang="en-GB" sz="4900" b="1" dirty="0" smtClean="0"/>
            </a:br>
            <a:r>
              <a:rPr lang="en-GB" sz="4900" b="1" dirty="0" smtClean="0"/>
              <a:t>in live cattle</a:t>
            </a:r>
            <a:r>
              <a:rPr lang="en-GB" sz="4900" b="1" dirty="0"/>
              <a:t/>
            </a:r>
            <a:br>
              <a:rPr lang="en-GB" sz="4900" b="1" dirty="0"/>
            </a:br>
            <a:r>
              <a:rPr lang="en-GB" sz="4900" b="1" dirty="0"/>
              <a:t/>
            </a:r>
            <a:br>
              <a:rPr lang="en-GB" sz="4900" b="1" dirty="0"/>
            </a:br>
            <a:r>
              <a:rPr lang="en-GB" b="1" dirty="0" smtClean="0"/>
              <a:t>and dealing with singleton reactors which are post-mortem negative</a:t>
            </a:r>
            <a:endParaRPr lang="en-GB" sz="49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16" y="3645024"/>
            <a:ext cx="9028584" cy="1752600"/>
          </a:xfrm>
        </p:spPr>
        <p:txBody>
          <a:bodyPr/>
          <a:lstStyle/>
          <a:p>
            <a:r>
              <a:rPr lang="en-GB" dirty="0"/>
              <a:t>Approved Veterinary Surgeon Annual TB Training</a:t>
            </a:r>
          </a:p>
          <a:p>
            <a:endParaRPr lang="en-GB" dirty="0"/>
          </a:p>
          <a:p>
            <a:r>
              <a:rPr lang="en-GB" dirty="0"/>
              <a:t>							Andrew Doyle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The Single </a:t>
            </a:r>
            <a:r>
              <a:rPr lang="en-GB" sz="2400" b="1" dirty="0" err="1" smtClean="0"/>
              <a:t>Intradermal</a:t>
            </a:r>
            <a:r>
              <a:rPr lang="en-GB" sz="2400" b="1" dirty="0" smtClean="0"/>
              <a:t> Comparative Cervical Tuberculin Test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Font typeface="Arial" pitchFamily="34" charset="0"/>
              <a:buChar char="•"/>
            </a:pPr>
            <a:r>
              <a:rPr lang="en-GB" sz="2800" dirty="0" smtClean="0"/>
              <a:t>Complex  immune response which reaches a peak 72 hours after </a:t>
            </a:r>
            <a:r>
              <a:rPr lang="en-GB" sz="2800" dirty="0" err="1" smtClean="0"/>
              <a:t>intradermal</a:t>
            </a:r>
            <a:r>
              <a:rPr lang="en-GB" sz="2800" dirty="0" smtClean="0"/>
              <a:t> injection of tuberculin</a:t>
            </a:r>
          </a:p>
          <a:p>
            <a:pPr marL="539750" indent="-539750">
              <a:buFont typeface="Arial" pitchFamily="34" charset="0"/>
              <a:buChar char="•"/>
            </a:pPr>
            <a:endParaRPr lang="en-GB" sz="2800" dirty="0" smtClean="0"/>
          </a:p>
          <a:p>
            <a:pPr marL="539750" indent="-539750">
              <a:buFont typeface="Arial" pitchFamily="34" charset="0"/>
              <a:buChar char="•"/>
            </a:pPr>
            <a:r>
              <a:rPr lang="en-GB" sz="2800" dirty="0" smtClean="0"/>
              <a:t>Involves inflammatory cells (lymphocytes, </a:t>
            </a:r>
            <a:r>
              <a:rPr lang="en-GB" sz="2800" dirty="0" err="1" smtClean="0"/>
              <a:t>neutrophils</a:t>
            </a:r>
            <a:r>
              <a:rPr lang="en-GB" sz="2800" dirty="0" smtClean="0"/>
              <a:t>, macrophages, </a:t>
            </a:r>
            <a:r>
              <a:rPr lang="en-GB" sz="2800" dirty="0" err="1" smtClean="0"/>
              <a:t>Langerhans</a:t>
            </a:r>
            <a:r>
              <a:rPr lang="en-GB" sz="2800" dirty="0" smtClean="0"/>
              <a:t> cells), fluid (lymph and plasma) and fibrin.</a:t>
            </a:r>
            <a:endParaRPr lang="en-GB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9552" y="1412776"/>
          <a:ext cx="7992888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IFNG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SICCT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One cytokine</a:t>
                      </a:r>
                      <a:r>
                        <a:rPr lang="en-GB" sz="2800" baseline="0" dirty="0"/>
                        <a:t> </a:t>
                      </a:r>
                      <a:r>
                        <a:rPr lang="en-GB" sz="2800" baseline="0" dirty="0" smtClean="0"/>
                        <a:t>measured </a:t>
                      </a:r>
                      <a:r>
                        <a:rPr lang="en-GB" sz="2800" baseline="0" dirty="0"/>
                        <a:t>(Gamma Interferon)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Array of cytokines produced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Cytokine</a:t>
                      </a:r>
                      <a:r>
                        <a:rPr lang="en-GB" sz="2800" baseline="0" dirty="0"/>
                        <a:t> does not act on macrophages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Complex delayed hypersensitivity</a:t>
                      </a:r>
                      <a:r>
                        <a:rPr lang="en-GB" sz="2800" baseline="0" dirty="0"/>
                        <a:t> reaction produced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aseline="0" dirty="0" smtClean="0"/>
                        <a:t>Interference of assay by other cytokines </a:t>
                      </a:r>
                      <a:r>
                        <a:rPr lang="en-GB" sz="2800" baseline="0" dirty="0"/>
                        <a:t>unlikely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Reaction</a:t>
                      </a:r>
                      <a:r>
                        <a:rPr lang="en-GB" sz="2800" baseline="0" dirty="0"/>
                        <a:t> modulated by a range of cytokines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404664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Differences between the immunological processes taking place in IFNG and SICCT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Antibody Tests</a:t>
            </a:r>
          </a:p>
          <a:p>
            <a:endParaRPr lang="en-GB" sz="4400" i="1" dirty="0"/>
          </a:p>
        </p:txBody>
      </p:sp>
      <p:sp>
        <p:nvSpPr>
          <p:cNvPr id="5" name="Rectangle 4"/>
          <p:cNvSpPr/>
          <p:nvPr/>
        </p:nvSpPr>
        <p:spPr>
          <a:xfrm>
            <a:off x="467544" y="134076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828092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No antibody tests are officially approved to test for TB in cattle in the EU.</a:t>
            </a:r>
          </a:p>
          <a:p>
            <a:endParaRPr lang="en-GB" sz="3200" dirty="0"/>
          </a:p>
          <a:p>
            <a:r>
              <a:rPr lang="en-GB" sz="3200" dirty="0"/>
              <a:t>The sensitivity of antibody tests is generally low.  </a:t>
            </a:r>
          </a:p>
          <a:p>
            <a:endParaRPr lang="en-GB" sz="3200" dirty="0"/>
          </a:p>
          <a:p>
            <a:r>
              <a:rPr lang="en-GB" sz="3200" dirty="0"/>
              <a:t>As they are based on identifying the presence of specific antibodies, the specificity of an antibody test can be high.</a:t>
            </a:r>
          </a:p>
          <a:p>
            <a:endParaRPr lang="en-GB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Antibody Tests</a:t>
            </a:r>
          </a:p>
          <a:p>
            <a:endParaRPr lang="en-GB" sz="4400" i="1" dirty="0"/>
          </a:p>
        </p:txBody>
      </p:sp>
      <p:sp>
        <p:nvSpPr>
          <p:cNvPr id="5" name="Rectangle 4"/>
          <p:cNvSpPr/>
          <p:nvPr/>
        </p:nvSpPr>
        <p:spPr>
          <a:xfrm>
            <a:off x="467544" y="134076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82809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Antibodies are produced in reaction to presence of </a:t>
            </a:r>
            <a:r>
              <a:rPr lang="en-GB" sz="3600" i="1" dirty="0"/>
              <a:t>M. </a:t>
            </a:r>
            <a:r>
              <a:rPr lang="en-GB" sz="3600" i="1" dirty="0" err="1"/>
              <a:t>bovis</a:t>
            </a:r>
            <a:endParaRPr lang="en-GB" sz="3600" i="1" dirty="0"/>
          </a:p>
          <a:p>
            <a:endParaRPr lang="en-GB" sz="3600" i="1" dirty="0"/>
          </a:p>
          <a:p>
            <a:r>
              <a:rPr lang="en-GB" sz="3600" dirty="0"/>
              <a:t>Presence of </a:t>
            </a:r>
            <a:r>
              <a:rPr lang="en-GB" sz="3600" i="1" dirty="0"/>
              <a:t>M. </a:t>
            </a:r>
            <a:r>
              <a:rPr lang="en-GB" sz="3600" i="1" dirty="0" err="1"/>
              <a:t>bovis</a:t>
            </a:r>
            <a:r>
              <a:rPr lang="en-GB" sz="3600" i="1" dirty="0"/>
              <a:t> </a:t>
            </a:r>
            <a:r>
              <a:rPr lang="en-GB" sz="3600" dirty="0"/>
              <a:t>in the blood stream would only be expected late in the disease process but the University of Nottingham work on a Phage test raises questions.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Antibody Tests</a:t>
            </a:r>
          </a:p>
          <a:p>
            <a:endParaRPr lang="en-GB" sz="4400" i="1" dirty="0"/>
          </a:p>
        </p:txBody>
      </p:sp>
      <p:sp>
        <p:nvSpPr>
          <p:cNvPr id="5" name="Rectangle 4"/>
          <p:cNvSpPr/>
          <p:nvPr/>
        </p:nvSpPr>
        <p:spPr>
          <a:xfrm>
            <a:off x="467544" y="134076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Animals with circulating </a:t>
            </a:r>
            <a:r>
              <a:rPr lang="en-GB" sz="3600" i="1" dirty="0"/>
              <a:t>M. </a:t>
            </a:r>
            <a:r>
              <a:rPr lang="en-GB" sz="3600" i="1" dirty="0" err="1"/>
              <a:t>bovis</a:t>
            </a:r>
            <a:r>
              <a:rPr lang="en-GB" sz="3600" i="1" dirty="0"/>
              <a:t> </a:t>
            </a:r>
            <a:r>
              <a:rPr lang="en-GB" sz="3600" dirty="0"/>
              <a:t>are potential TB spreaders.</a:t>
            </a:r>
          </a:p>
          <a:p>
            <a:endParaRPr lang="en-GB" sz="3600" dirty="0"/>
          </a:p>
          <a:p>
            <a:r>
              <a:rPr lang="en-GB" sz="3600" dirty="0"/>
              <a:t>Some infected animals with a poor cell mediated response may produce antibodies which could be detected with an antibody test.  </a:t>
            </a:r>
          </a:p>
          <a:p>
            <a:endParaRPr lang="en-GB" sz="3200" dirty="0"/>
          </a:p>
          <a:p>
            <a:endParaRPr lang="en-GB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Antibody Tests</a:t>
            </a:r>
          </a:p>
          <a:p>
            <a:endParaRPr lang="en-GB" sz="4400" i="1" dirty="0"/>
          </a:p>
        </p:txBody>
      </p:sp>
      <p:sp>
        <p:nvSpPr>
          <p:cNvPr id="5" name="Rectangle 4"/>
          <p:cNvSpPr/>
          <p:nvPr/>
        </p:nvSpPr>
        <p:spPr>
          <a:xfrm>
            <a:off x="467544" y="134076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800" dirty="0"/>
              <a:t>Therefore antibody tests could be useful in identifying cattle which are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infected but are not SICCT or INFG reactors 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infected and potentially more likely to be infectious.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1996937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4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Antibody Tests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34076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7888233"/>
              </p:ext>
            </p:extLst>
          </p:nvPr>
        </p:nvGraphicFramePr>
        <p:xfrm>
          <a:off x="215516" y="836712"/>
          <a:ext cx="8856984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>
                  <a:extLst>
                    <a:ext uri="{9D8B030D-6E8A-4147-A177-3AD203B41FA5}">
                      <a16:colId xmlns="" xmlns:a16="http://schemas.microsoft.com/office/drawing/2014/main" val="1545975711"/>
                    </a:ext>
                  </a:extLst>
                </a:gridCol>
                <a:gridCol w="6804756">
                  <a:extLst>
                    <a:ext uri="{9D8B030D-6E8A-4147-A177-3AD203B41FA5}">
                      <a16:colId xmlns="" xmlns:a16="http://schemas.microsoft.com/office/drawing/2014/main" val="438582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Principle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065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/>
                        <a:t>Multiantigen</a:t>
                      </a:r>
                      <a:r>
                        <a:rPr lang="en-GB" sz="2000" dirty="0"/>
                        <a:t> print immunoassay (MAPIA)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A selection of antigens are printed onto a membrane and antibody responses to each are measured for each animal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4255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Fluorescence polarisation assays (FPA)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Antigen</a:t>
                      </a:r>
                      <a:r>
                        <a:rPr lang="en-GB" sz="2000" baseline="0" dirty="0"/>
                        <a:t> with </a:t>
                      </a:r>
                      <a:r>
                        <a:rPr lang="en-GB" sz="2000" dirty="0"/>
                        <a:t>a fluorescent molecule bound to it is added to serum. If antibody is present in the serum it binds to the antigen</a:t>
                      </a:r>
                      <a:r>
                        <a:rPr lang="en-GB" sz="2000" baseline="0" dirty="0"/>
                        <a:t> to make a fluorescent </a:t>
                      </a:r>
                      <a:r>
                        <a:rPr lang="en-GB" sz="2000" dirty="0"/>
                        <a:t>antigen-antibody complex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0165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/>
                        <a:t>Immunochromatographic</a:t>
                      </a:r>
                      <a:r>
                        <a:rPr lang="en-GB" sz="2000" dirty="0"/>
                        <a:t> lateral flow test (</a:t>
                      </a:r>
                      <a:r>
                        <a:rPr lang="en-GB" sz="2000" i="1" dirty="0"/>
                        <a:t>e.g.</a:t>
                      </a:r>
                      <a:r>
                        <a:rPr lang="en-GB" sz="2000" dirty="0"/>
                        <a:t> ‘</a:t>
                      </a:r>
                      <a:r>
                        <a:rPr lang="en-GB" sz="2000" dirty="0" err="1"/>
                        <a:t>StatPak</a:t>
                      </a:r>
                      <a:r>
                        <a:rPr lang="en-GB" sz="2000" dirty="0"/>
                        <a:t>’)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Coloured latex beads impregnated with antigen are mixed with serum. The material flows along a membrane by capillary action across a line where antigen has been impregnated onto the membrane. Where coated latex beads have bound to antibody in the serum these then bind to the membrane making a coloured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0180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81499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94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Antibody Tests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34076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3936204"/>
              </p:ext>
            </p:extLst>
          </p:nvPr>
        </p:nvGraphicFramePr>
        <p:xfrm>
          <a:off x="215516" y="836712"/>
          <a:ext cx="8856984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>
                  <a:extLst>
                    <a:ext uri="{9D8B030D-6E8A-4147-A177-3AD203B41FA5}">
                      <a16:colId xmlns="" xmlns:a16="http://schemas.microsoft.com/office/drawing/2014/main" val="1545975711"/>
                    </a:ext>
                  </a:extLst>
                </a:gridCol>
                <a:gridCol w="4932548">
                  <a:extLst>
                    <a:ext uri="{9D8B030D-6E8A-4147-A177-3AD203B41FA5}">
                      <a16:colId xmlns="" xmlns:a16="http://schemas.microsoft.com/office/drawing/2014/main" val="438582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Principle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065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Single antigen </a:t>
                      </a:r>
                      <a:r>
                        <a:rPr lang="en-GB" sz="1800" dirty="0" err="1"/>
                        <a:t>chemiluminescence</a:t>
                      </a:r>
                      <a:r>
                        <a:rPr lang="en-GB" sz="1800" dirty="0"/>
                        <a:t> </a:t>
                      </a:r>
                      <a:r>
                        <a:rPr lang="en-GB" sz="1800" i="1" dirty="0"/>
                        <a:t>e.g.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SeraLyteMbv</a:t>
                      </a:r>
                      <a:r>
                        <a:rPr lang="en-GB" sz="1800" dirty="0"/>
                        <a:t> using the Total Optical Assay Device (TOAD)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Magnetic iron beads coated with antigen are mixed with animal serum and collected magnetically. Any bound antibody is then detected using a specific anti-bovine antibody and identified using a chemiluminescent reaction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4255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Multiplex </a:t>
                      </a:r>
                      <a:r>
                        <a:rPr lang="en-GB" sz="1800" dirty="0" err="1"/>
                        <a:t>chemiluminescence</a:t>
                      </a:r>
                      <a:r>
                        <a:rPr lang="en-GB" sz="1800" dirty="0"/>
                        <a:t> immunoassay (</a:t>
                      </a:r>
                      <a:r>
                        <a:rPr lang="en-GB" sz="1800" i="1" dirty="0"/>
                        <a:t>e.g.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Enferplex</a:t>
                      </a:r>
                      <a:r>
                        <a:rPr lang="en-GB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Where individual antigens are printed in small dots on a 96 </a:t>
                      </a:r>
                      <a:r>
                        <a:rPr lang="en-GB" sz="1800" dirty="0" err="1"/>
                        <a:t>multiwell</a:t>
                      </a:r>
                      <a:r>
                        <a:rPr lang="en-GB" sz="1800" dirty="0"/>
                        <a:t> plate. Individual serum samples are added to each well. Anti-bovine antibody attachment  indicates</a:t>
                      </a:r>
                      <a:r>
                        <a:rPr lang="en-GB" sz="1800" baseline="0" dirty="0"/>
                        <a:t> specific antibody when present.  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50165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Enhanced conventional enzyme linked immunosorbent assays (ELISA) (</a:t>
                      </a:r>
                      <a:r>
                        <a:rPr lang="en-GB" sz="1800" i="1" dirty="0"/>
                        <a:t>e.g.</a:t>
                      </a:r>
                      <a:r>
                        <a:rPr lang="en-GB" sz="1800" dirty="0"/>
                        <a:t> IDEXX </a:t>
                      </a:r>
                      <a:r>
                        <a:rPr lang="en-GB" sz="1800" i="1" dirty="0"/>
                        <a:t>M. </a:t>
                      </a:r>
                      <a:r>
                        <a:rPr lang="en-GB" sz="1800" i="1" dirty="0" err="1"/>
                        <a:t>bovis</a:t>
                      </a:r>
                      <a:r>
                        <a:rPr lang="en-GB" sz="1800" i="1" dirty="0"/>
                        <a:t> </a:t>
                      </a:r>
                      <a:r>
                        <a:rPr lang="en-GB" sz="1800" dirty="0"/>
                        <a:t>assay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 cocktail of </a:t>
                      </a:r>
                      <a:r>
                        <a:rPr lang="en-GB" sz="1800" i="1" dirty="0"/>
                        <a:t>M. tuberculosis </a:t>
                      </a:r>
                      <a:r>
                        <a:rPr lang="en-GB" sz="1800" dirty="0"/>
                        <a:t>complex specific antigens are used in a conventional antibody detection system using optimised reagents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0180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76458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2857500" cy="1809750"/>
          </a:xfrm>
          <a:prstGeom prst="rect">
            <a:avLst/>
          </a:prstGeom>
        </p:spPr>
      </p:pic>
      <p:pic>
        <p:nvPicPr>
          <p:cNvPr id="1026" name="Picture 2" descr="Fluorescence polarization measurements on BMG LABTECH microplate read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20" y="7510"/>
            <a:ext cx="1533525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7745" y="658614"/>
            <a:ext cx="1331806" cy="573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582" y="3068960"/>
            <a:ext cx="1483728" cy="1628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3789040"/>
            <a:ext cx="1751900" cy="1653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1412776"/>
            <a:ext cx="1891449" cy="1539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3284984"/>
            <a:ext cx="1501962" cy="16249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99792" y="2348880"/>
            <a:ext cx="3306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/>
              <a:t>Antibody Tests</a:t>
            </a:r>
          </a:p>
        </p:txBody>
      </p:sp>
    </p:spTree>
    <p:extLst>
      <p:ext uri="{BB962C8B-B14F-4D97-AF65-F5344CB8AC3E}">
        <p14:creationId xmlns="" xmlns:p14="http://schemas.microsoft.com/office/powerpoint/2010/main" val="2487040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279930" cy="452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3568" y="436510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This graph illustrates the windows when SICCT, IFNG and Antibody tests will yield most useful results.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7300" b="1" dirty="0" smtClean="0"/>
              <a:t>Part 1</a:t>
            </a:r>
            <a:br>
              <a:rPr lang="en-GB" sz="7300" b="1" dirty="0" smtClean="0"/>
            </a:br>
            <a:r>
              <a:rPr lang="en-GB" sz="7300" b="1" dirty="0" smtClean="0"/>
              <a:t/>
            </a:r>
            <a:br>
              <a:rPr lang="en-GB" sz="7300" b="1" dirty="0" smtClean="0"/>
            </a:br>
            <a:r>
              <a:rPr lang="en-GB" sz="7300" b="1" dirty="0" smtClean="0"/>
              <a:t>Testing </a:t>
            </a:r>
            <a:r>
              <a:rPr lang="en-GB" sz="7300" b="1" dirty="0"/>
              <a:t>for TB</a:t>
            </a:r>
            <a:r>
              <a:rPr lang="en-GB" sz="7300" dirty="0"/>
              <a:t/>
            </a:r>
            <a:br>
              <a:rPr lang="en-GB" sz="7300" dirty="0"/>
            </a:br>
            <a:r>
              <a:rPr lang="en-GB" dirty="0"/>
              <a:t/>
            </a:r>
            <a:br>
              <a:rPr lang="en-GB" dirty="0"/>
            </a:br>
            <a:endParaRPr lang="en-GB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13176"/>
            <a:ext cx="9028584" cy="17526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						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015174589"/>
              </p:ext>
            </p:extLst>
          </p:nvPr>
        </p:nvGraphicFramePr>
        <p:xfrm>
          <a:off x="251520" y="692696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0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An interesting development...</a:t>
            </a:r>
            <a:endParaRPr lang="en-GB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Phage PCR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34076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38164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University of Nottingham is working on a bacteriophage-based method of detecting live </a:t>
            </a:r>
            <a:r>
              <a:rPr lang="en-GB" sz="2800" i="1" dirty="0"/>
              <a:t>M. tuberculosis </a:t>
            </a:r>
            <a:r>
              <a:rPr lang="en-GB" sz="2800" dirty="0"/>
              <a:t>complex bacteria in monocytes.  </a:t>
            </a:r>
          </a:p>
          <a:p>
            <a:endParaRPr lang="en-GB" sz="2400" dirty="0"/>
          </a:p>
        </p:txBody>
      </p:sp>
      <p:pic>
        <p:nvPicPr>
          <p:cNvPr id="29698" name="Picture 2" descr="aerial-view-of-the-nottingham-vet-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4419600" cy="2228851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225" y="0"/>
            <a:ext cx="6400800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20631" rIns="0" bIns="2063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2225" y="0"/>
            <a:ext cx="6400800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20631" rIns="0" bIns="2063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2225" y="0"/>
            <a:ext cx="6400800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20631" rIns="0" bIns="2063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225" y="-152982"/>
            <a:ext cx="65" cy="318664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20631" rIns="0" bIns="206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225" y="0"/>
            <a:ext cx="6400800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20631" rIns="0" bIns="2063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2225" y="0"/>
            <a:ext cx="6400800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20631" rIns="0" bIns="2063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2225" y="0"/>
            <a:ext cx="6400800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20631" rIns="0" bIns="2063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2225" y="0"/>
            <a:ext cx="6400800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20631" rIns="0" bIns="2063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95536" y="414908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/>
              <a:t>Benjamin M. C. Swift, Thomas W. </a:t>
            </a:r>
            <a:r>
              <a:rPr lang="en-GB" sz="1800" dirty="0" err="1" smtClean="0"/>
              <a:t>Convery</a:t>
            </a:r>
            <a:r>
              <a:rPr lang="en-GB" sz="1800" dirty="0" smtClean="0"/>
              <a:t>  and Catherine E. D. Rees</a:t>
            </a:r>
            <a:endParaRPr lang="en-US" sz="1800" dirty="0" smtClean="0">
              <a:solidFill>
                <a:srgbClr val="333333"/>
              </a:solidFill>
              <a:cs typeface="Angsana New" pitchFamily="18" charset="-34"/>
            </a:endParaRP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333333"/>
                </a:solidFill>
                <a:cs typeface="Angsana New" pitchFamily="18" charset="-34"/>
              </a:rPr>
              <a:t>Evidence of </a:t>
            </a:r>
            <a:r>
              <a:rPr lang="en-US" sz="1800" i="1" dirty="0" smtClean="0">
                <a:solidFill>
                  <a:srgbClr val="333333"/>
                </a:solidFill>
                <a:cs typeface="Angsana New" pitchFamily="18" charset="-34"/>
              </a:rPr>
              <a:t>Mycobacterium tuberculosis </a:t>
            </a:r>
            <a:r>
              <a:rPr lang="en-US" sz="1800" dirty="0" smtClean="0">
                <a:solidFill>
                  <a:srgbClr val="333333"/>
                </a:solidFill>
                <a:cs typeface="Angsana New" pitchFamily="18" charset="-34"/>
              </a:rPr>
              <a:t>complex </a:t>
            </a:r>
            <a:r>
              <a:rPr lang="en-US" sz="1800" dirty="0" err="1" smtClean="0">
                <a:solidFill>
                  <a:srgbClr val="333333"/>
                </a:solidFill>
                <a:cs typeface="Angsana New" pitchFamily="18" charset="-34"/>
              </a:rPr>
              <a:t>bacteraemia</a:t>
            </a:r>
            <a:r>
              <a:rPr lang="en-US" sz="1800" dirty="0" smtClean="0">
                <a:solidFill>
                  <a:srgbClr val="333333"/>
                </a:solidFill>
                <a:cs typeface="Angsana New" pitchFamily="18" charset="-34"/>
              </a:rPr>
              <a:t> in </a:t>
            </a:r>
            <a:r>
              <a:rPr lang="en-US" sz="1800" dirty="0" err="1" smtClean="0">
                <a:solidFill>
                  <a:srgbClr val="333333"/>
                </a:solidFill>
                <a:cs typeface="Angsana New" pitchFamily="18" charset="-34"/>
              </a:rPr>
              <a:t>intradermal</a:t>
            </a:r>
            <a:r>
              <a:rPr lang="en-US" sz="1800" dirty="0" smtClean="0">
                <a:solidFill>
                  <a:srgbClr val="333333"/>
                </a:solidFill>
                <a:cs typeface="Angsana New" pitchFamily="18" charset="-34"/>
              </a:rPr>
              <a:t> skin test positive cattle detected using phage-RPA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333333"/>
                </a:solidFill>
                <a:cs typeface="Angsana New" pitchFamily="18" charset="-34"/>
              </a:rPr>
              <a:t>Virulence 19 May 2016 (online)</a:t>
            </a:r>
          </a:p>
          <a:p>
            <a:pPr lvl="0" fontAlgn="t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333333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9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Phage PCR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34076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340768"/>
            <a:ext cx="8712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Recombinase</a:t>
            </a:r>
            <a:r>
              <a:rPr lang="en-GB" sz="3200" dirty="0" smtClean="0"/>
              <a:t> Polymerase Amplification (RPA) is used to detect the phage infected bacteria.</a:t>
            </a:r>
          </a:p>
          <a:p>
            <a:endParaRPr lang="en-GB" sz="3200" dirty="0" smtClean="0"/>
          </a:p>
          <a:p>
            <a:r>
              <a:rPr lang="en-GB" sz="3200" dirty="0" smtClean="0"/>
              <a:t>Experimentally, when blood samples from SICCT-positive animals were tested, viable </a:t>
            </a:r>
            <a:r>
              <a:rPr lang="en-GB" sz="3200" i="1" dirty="0" smtClean="0"/>
              <a:t>M. tuberculosis </a:t>
            </a:r>
            <a:r>
              <a:rPr lang="en-GB" sz="3200" dirty="0" smtClean="0"/>
              <a:t>complex bacteria were detected in 66 % of 41 samples. </a:t>
            </a:r>
          </a:p>
          <a:p>
            <a:endParaRPr lang="en-GB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406785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We can disclose suspected TB and confirm TB in carcasses.....</a:t>
            </a:r>
            <a:endParaRPr lang="en-GB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845535330"/>
              </p:ext>
            </p:extLst>
          </p:nvPr>
        </p:nvGraphicFramePr>
        <p:xfrm>
          <a:off x="251520" y="1340768"/>
          <a:ext cx="6480720" cy="413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12160" y="1772816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......but not all infected animals are </a:t>
            </a:r>
            <a:r>
              <a:rPr lang="en-GB" sz="2400" dirty="0" err="1" smtClean="0"/>
              <a:t>lesioned</a:t>
            </a:r>
            <a:r>
              <a:rPr lang="en-GB" sz="2400" dirty="0" smtClean="0"/>
              <a:t> and few animals  which are not </a:t>
            </a:r>
            <a:r>
              <a:rPr lang="en-GB" sz="2400" dirty="0" err="1" smtClean="0"/>
              <a:t>lesioned</a:t>
            </a:r>
            <a:r>
              <a:rPr lang="en-GB" sz="2400" dirty="0" smtClean="0"/>
              <a:t> have TB confirmed by culture</a:t>
            </a:r>
            <a:endParaRPr lang="en-GB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5300" b="1" dirty="0" smtClean="0"/>
              <a:t>Part 2</a:t>
            </a:r>
            <a:br>
              <a:rPr lang="en-GB" sz="5300" b="1" dirty="0" smtClean="0"/>
            </a:br>
            <a:r>
              <a:rPr lang="en-GB" sz="5300" b="1" dirty="0" smtClean="0"/>
              <a:t/>
            </a:r>
            <a:br>
              <a:rPr lang="en-GB" sz="5300" b="1" dirty="0" smtClean="0"/>
            </a:br>
            <a:r>
              <a:rPr lang="en-GB" sz="5300" b="1" dirty="0" smtClean="0"/>
              <a:t>Dealing with Singleton Reactors which are </a:t>
            </a:r>
            <a:br>
              <a:rPr lang="en-GB" sz="5300" b="1" dirty="0" smtClean="0"/>
            </a:br>
            <a:r>
              <a:rPr lang="en-GB" sz="5300" b="1" dirty="0" smtClean="0"/>
              <a:t>post-mortem negative</a:t>
            </a:r>
            <a:endParaRPr lang="en-GB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15174589"/>
              </p:ext>
            </p:extLst>
          </p:nvPr>
        </p:nvGraphicFramePr>
        <p:xfrm>
          <a:off x="395536" y="2636912"/>
          <a:ext cx="3250704" cy="27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845535330"/>
              </p:ext>
            </p:extLst>
          </p:nvPr>
        </p:nvGraphicFramePr>
        <p:xfrm>
          <a:off x="5508104" y="3068960"/>
          <a:ext cx="3480048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Image result for reverend bayes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79912" y="3068960"/>
            <a:ext cx="1678714" cy="180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35896" y="2564904"/>
            <a:ext cx="178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Reverend Thomas Bayes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211960" y="5013176"/>
            <a:ext cx="889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1701–1761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900" dirty="0" smtClean="0"/>
              <a:t>How confident can we be that a Singleton reactor which is not </a:t>
            </a:r>
            <a:r>
              <a:rPr lang="en-GB" sz="4900" dirty="0" err="1" smtClean="0"/>
              <a:t>lesioned</a:t>
            </a:r>
            <a:r>
              <a:rPr lang="en-GB" sz="4900" dirty="0" smtClean="0"/>
              <a:t> is a True Positive?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91400" cy="762000"/>
          </a:xfrm>
        </p:spPr>
        <p:txBody>
          <a:bodyPr/>
          <a:lstStyle/>
          <a:p>
            <a:r>
              <a:rPr lang="en-GB" sz="3200" b="1" dirty="0" smtClean="0"/>
              <a:t>Bayesian thinking and </a:t>
            </a:r>
            <a:r>
              <a:rPr lang="en-GB" sz="3200" b="1" dirty="0"/>
              <a:t>the SICCT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Bayesian thinking applied </a:t>
            </a:r>
            <a:r>
              <a:rPr lang="en-GB" sz="4000" dirty="0"/>
              <a:t>to the SICCT helps us </a:t>
            </a:r>
            <a:r>
              <a:rPr lang="en-GB" sz="4000" dirty="0" smtClean="0"/>
              <a:t>to view a positive SICCT result in context.</a:t>
            </a:r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r>
              <a:rPr lang="en-GB" sz="4000" dirty="0" smtClean="0"/>
              <a:t>The context is prevalence, SICCT test performance and Post-Mortem test performance.</a:t>
            </a:r>
            <a:endParaRPr lang="en-GB" sz="4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14352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91400" cy="762000"/>
          </a:xfrm>
        </p:spPr>
        <p:txBody>
          <a:bodyPr/>
          <a:lstStyle/>
          <a:p>
            <a:r>
              <a:rPr lang="en-GB" sz="3200" b="1" dirty="0" smtClean="0"/>
              <a:t>Bayesian thinking and </a:t>
            </a:r>
            <a:r>
              <a:rPr lang="en-GB" sz="3200" b="1" dirty="0"/>
              <a:t>the SICCT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How do we judge a reactor when we know that </a:t>
            </a:r>
          </a:p>
          <a:p>
            <a:pPr marL="355600" indent="-355600"/>
            <a:r>
              <a:rPr lang="en-GB" sz="4000" dirty="0" smtClean="0"/>
              <a:t>TB is prevalent</a:t>
            </a:r>
          </a:p>
          <a:p>
            <a:pPr marL="355600" indent="-355600"/>
            <a:r>
              <a:rPr lang="en-GB" sz="4000" dirty="0" smtClean="0"/>
              <a:t>Post-mortem inspection is an inefficient way of confirming the presence of TB even in known infected animals</a:t>
            </a:r>
            <a:endParaRPr lang="en-GB" sz="4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14352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Bayesian thinking and </a:t>
            </a:r>
            <a:r>
              <a:rPr lang="en-GB" sz="3200" b="1" dirty="0"/>
              <a:t>the SICCT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dirty="0"/>
              <a:t>Bayesian thinking fills in the gap between getting a positive SICCT test result and getting the absolute certainty of infection provided by culture and identification of </a:t>
            </a:r>
            <a:r>
              <a:rPr lang="en-GB" sz="3200" i="1" dirty="0"/>
              <a:t>M. </a:t>
            </a:r>
            <a:r>
              <a:rPr lang="en-GB" sz="3200" i="1" dirty="0" err="1"/>
              <a:t>bovis</a:t>
            </a:r>
            <a:r>
              <a:rPr lang="en-GB" sz="3200" i="1" dirty="0"/>
              <a:t> </a:t>
            </a:r>
            <a:r>
              <a:rPr lang="en-GB" sz="3200" dirty="0"/>
              <a:t>in a sample taken from the animal.</a:t>
            </a:r>
          </a:p>
        </p:txBody>
      </p:sp>
    </p:spTree>
    <p:extLst>
      <p:ext uri="{BB962C8B-B14F-4D97-AF65-F5344CB8AC3E}">
        <p14:creationId xmlns="" xmlns:p14="http://schemas.microsoft.com/office/powerpoint/2010/main" val="914352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The unconfirmed singleton reactor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9654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GB" sz="3600" dirty="0"/>
              <a:t>We need to be confident that the odds of a singleton reactor being infected is </a:t>
            </a:r>
            <a:r>
              <a:rPr lang="en-GB" sz="3600" dirty="0" smtClean="0"/>
              <a:t>high so that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we are confident to disclose the animal as a reactor 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we can assure the herd keeper of the need to remove the reactor.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015174589"/>
              </p:ext>
            </p:extLst>
          </p:nvPr>
        </p:nvGraphicFramePr>
        <p:xfrm>
          <a:off x="0" y="188640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0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How </a:t>
            </a:r>
            <a:r>
              <a:rPr lang="en-GB" b="1" dirty="0" smtClean="0"/>
              <a:t>live cattle </a:t>
            </a:r>
            <a:r>
              <a:rPr lang="en-GB" b="1" dirty="0"/>
              <a:t>suspected of being infected with TB are disclosed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The unconfirmed singleton reactor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464496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GB" sz="4400" dirty="0" smtClean="0"/>
              <a:t>The following slides provide the statistical support  for our belief that a singleton reactor is likely to be infected.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419872" y="4365104"/>
            <a:ext cx="32892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Post-Test Odds</a:t>
            </a: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To find the Post-Test Odds there are 4 steps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35280" cy="525658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dirty="0" smtClean="0"/>
              <a:t>Find the True Animal Prevalence using the Rogan-</a:t>
            </a:r>
            <a:r>
              <a:rPr lang="en-GB" sz="4000" dirty="0" err="1" smtClean="0"/>
              <a:t>Gladen</a:t>
            </a:r>
            <a:r>
              <a:rPr lang="en-GB" sz="4000" dirty="0" smtClean="0"/>
              <a:t> Estimator</a:t>
            </a:r>
          </a:p>
          <a:p>
            <a:pPr marL="514350" indent="-514350">
              <a:buFont typeface="+mj-lt"/>
              <a:buAutoNum type="arabicPeriod"/>
            </a:pPr>
            <a:endParaRPr lang="en-GB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4000" dirty="0" smtClean="0"/>
              <a:t>Convert the True Animal Prevalence to Pre-Test Odds</a:t>
            </a:r>
          </a:p>
          <a:p>
            <a:pPr marL="514350" indent="-514350">
              <a:buFont typeface="+mj-lt"/>
              <a:buAutoNum type="arabicPeriod"/>
            </a:pPr>
            <a:endParaRPr lang="en-GB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4000" dirty="0" smtClean="0"/>
              <a:t>Find the Positive Likelihood Ratio</a:t>
            </a:r>
          </a:p>
          <a:p>
            <a:pPr marL="514350" indent="-514350">
              <a:buFont typeface="+mj-lt"/>
              <a:buAutoNum type="arabicPeriod"/>
            </a:pPr>
            <a:endParaRPr lang="en-GB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4000" dirty="0" smtClean="0"/>
              <a:t>Calculate the Post-Test Odds using the Pre-Test Odds and the Positive Likelihood Ratio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Calculate the True </a:t>
            </a:r>
            <a:r>
              <a:rPr lang="en-GB" b="1" dirty="0"/>
              <a:t>Animal TB </a:t>
            </a:r>
            <a:r>
              <a:rPr lang="en-GB" b="1" dirty="0" smtClean="0"/>
              <a:t>Prevalence using the Rogan-</a:t>
            </a:r>
            <a:r>
              <a:rPr lang="en-GB" b="1" dirty="0" err="1" smtClean="0"/>
              <a:t>Gladen</a:t>
            </a:r>
            <a:r>
              <a:rPr lang="en-GB" b="1" dirty="0" smtClean="0"/>
              <a:t> estimator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The Rogan-</a:t>
            </a:r>
            <a:r>
              <a:rPr lang="en-GB" dirty="0" err="1" smtClean="0"/>
              <a:t>Gladen</a:t>
            </a:r>
            <a:r>
              <a:rPr lang="en-GB" dirty="0" smtClean="0"/>
              <a:t> Estimator :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True Animal Prevalence </a:t>
            </a:r>
            <a:r>
              <a:rPr lang="en-GB" dirty="0"/>
              <a:t>in 2014 was 0.00561 (0.561%)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140968"/>
            <a:ext cx="7384093" cy="64807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347864" y="1988840"/>
            <a:ext cx="2503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5013176"/>
            <a:ext cx="2160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4" y="4941168"/>
            <a:ext cx="2749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Lewis and </a:t>
            </a:r>
            <a:r>
              <a:rPr lang="en-GB" dirty="0" err="1" smtClean="0"/>
              <a:t>Torgerson</a:t>
            </a:r>
            <a:r>
              <a:rPr lang="en-GB" dirty="0" smtClean="0"/>
              <a:t> 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True Animal Prevalence is converted to Pre-Test Odds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	The Pre-Test Odds are the odds of an animal being diseased.  Once we know the True Animal Prevalence we can calculate the Pre-Test Odds.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789040"/>
            <a:ext cx="6581717" cy="789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Positive Likelihood Ratio</a:t>
            </a:r>
            <a:endParaRPr lang="en-GB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878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3200" dirty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509120"/>
            <a:ext cx="6768625" cy="8130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9552" y="1196752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The Positive Likelihood ratio is a measure of the value of performing a test and is defined as the probability of an animal which is TB infected testing positive divided by the probability of an animal which is not TB infected testing positive.</a:t>
            </a:r>
            <a:endParaRPr lang="en-GB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Post-test odds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87849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Post-Test Odds is the odds of the test disclosing a True Positive rather than a False Positive and is a product of the Pre-Test Odds and the Positive Likelihood Ratio. </a:t>
            </a:r>
            <a:endParaRPr lang="en-GB" sz="2800" dirty="0"/>
          </a:p>
          <a:p>
            <a:endParaRPr lang="en-GB" sz="3200" dirty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b="1" dirty="0" smtClean="0"/>
              <a:t>Post-test </a:t>
            </a:r>
            <a:r>
              <a:rPr lang="en-GB" sz="2800" b="1" dirty="0"/>
              <a:t>odds = pre-test odds x positive likelihood ratio</a:t>
            </a:r>
            <a:endParaRPr lang="en-GB" b="1" dirty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532440" y="3933056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4941168"/>
            <a:ext cx="2503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86916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Ebell</a:t>
            </a:r>
            <a:r>
              <a:rPr lang="en-GB" dirty="0"/>
              <a:t> and Barry (2008)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589263" cy="114664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8964488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dirty="0" smtClean="0"/>
              <a:t>	Using </a:t>
            </a:r>
            <a:r>
              <a:rPr lang="en-GB" sz="3600" dirty="0"/>
              <a:t>a True Prevalence of 0.00561, a sensitivity of 0.51 and a specificity of 0.9998,</a:t>
            </a:r>
          </a:p>
          <a:p>
            <a:pPr>
              <a:buNone/>
            </a:pPr>
            <a:endParaRPr lang="en-GB" sz="4800" dirty="0" smtClean="0"/>
          </a:p>
          <a:p>
            <a:pPr>
              <a:buNone/>
            </a:pPr>
            <a:r>
              <a:rPr lang="en-GB" sz="3600" b="1" dirty="0" smtClean="0"/>
              <a:t>   Post-test odds = 0.0056416 x 2550</a:t>
            </a:r>
          </a:p>
          <a:p>
            <a:pPr>
              <a:buNone/>
            </a:pPr>
            <a:r>
              <a:rPr lang="en-GB" sz="3600" b="1" dirty="0" smtClean="0"/>
              <a:t>	</a:t>
            </a:r>
            <a:r>
              <a:rPr lang="en-GB" sz="4000" b="1" dirty="0" smtClean="0"/>
              <a:t>= 14.4:1</a:t>
            </a:r>
          </a:p>
          <a:p>
            <a:pPr algn="ctr">
              <a:buNone/>
            </a:pPr>
            <a:endParaRPr lang="en-GB" sz="8400" dirty="0"/>
          </a:p>
          <a:p>
            <a:pPr algn="ctr">
              <a:buNone/>
            </a:pPr>
            <a:endParaRPr lang="en-GB" sz="8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653136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 </a:t>
            </a:r>
            <a:endParaRPr lang="en-GB" b="1" dirty="0"/>
          </a:p>
          <a:p>
            <a:endParaRPr lang="en-GB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7020272" y="1484784"/>
            <a:ext cx="2744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2126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980728"/>
            <a:ext cx="144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048" y="5013176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Downs </a:t>
            </a:r>
            <a:r>
              <a:rPr lang="en-GB" sz="1200" i="1" dirty="0"/>
              <a:t>et al</a:t>
            </a:r>
            <a:r>
              <a:rPr lang="en-GB" sz="1200" dirty="0"/>
              <a:t>., 2011       	 </a:t>
            </a:r>
            <a:r>
              <a:rPr lang="en-GB" sz="1200" dirty="0" err="1"/>
              <a:t>Goodchild</a:t>
            </a:r>
            <a:r>
              <a:rPr lang="en-GB" sz="1200" dirty="0"/>
              <a:t> </a:t>
            </a:r>
            <a:r>
              <a:rPr lang="en-GB" sz="1200" i="1" dirty="0"/>
              <a:t>et al</a:t>
            </a:r>
            <a:r>
              <a:rPr lang="en-GB" sz="1200" dirty="0"/>
              <a:t>., 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4941168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5696" y="1628800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9752" y="4941168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762000"/>
          </a:xfrm>
        </p:spPr>
        <p:txBody>
          <a:bodyPr>
            <a:noAutofit/>
          </a:bodyPr>
          <a:lstStyle/>
          <a:p>
            <a:r>
              <a:rPr lang="en-GB" dirty="0"/>
              <a:t>The density of herds with TB reactors varies throughout Northern Ireland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653136"/>
            <a:ext cx="8229600" cy="75294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sz="7200" dirty="0" smtClean="0"/>
              <a:t>The </a:t>
            </a:r>
            <a:r>
              <a:rPr lang="en-GB" sz="7200" dirty="0"/>
              <a:t>TB Heat Map for 2015 indicates that the density of herds with TB reactors varies throughout Northern Ireland and it follows that confirmed animal prevalence will also vary throughout Northern Ireland.</a:t>
            </a:r>
            <a:endParaRPr lang="en-GB" sz="72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62646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So what would the </a:t>
            </a:r>
            <a:r>
              <a:rPr lang="en-GB" sz="3600" dirty="0" smtClean="0"/>
              <a:t>Post-Test Odds </a:t>
            </a:r>
            <a:r>
              <a:rPr lang="en-GB" sz="3600" dirty="0"/>
              <a:t>be if the </a:t>
            </a:r>
            <a:r>
              <a:rPr lang="en-GB" sz="3600" dirty="0" smtClean="0"/>
              <a:t>True </a:t>
            </a:r>
            <a:r>
              <a:rPr lang="en-GB" sz="3600" dirty="0"/>
              <a:t>Prevalence was </a:t>
            </a:r>
            <a:r>
              <a:rPr lang="en-GB" sz="3600" dirty="0" smtClean="0"/>
              <a:t>0.008522?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50728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dirty="0"/>
          </a:p>
          <a:p>
            <a:pPr>
              <a:buNone/>
            </a:pPr>
            <a:r>
              <a:rPr lang="en-GB" sz="3900" b="1" dirty="0"/>
              <a:t>Post-test odds = 0.008522 x </a:t>
            </a:r>
            <a:r>
              <a:rPr lang="en-GB" sz="3900" b="1" dirty="0" smtClean="0"/>
              <a:t>2550 = </a:t>
            </a:r>
            <a:r>
              <a:rPr lang="en-GB" sz="3900" b="1" dirty="0"/>
              <a:t>21.73:1</a:t>
            </a:r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dirty="0"/>
              <a:t>which means that for every 1 non-infected singleton reactor disclosed there will be about 22 infected singleton reactors.</a:t>
            </a:r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dirty="0"/>
              <a:t>These are the Post-Test Odds that the reactor was diseased at the prevalence level in </a:t>
            </a:r>
            <a:r>
              <a:rPr lang="en-GB" dirty="0" err="1"/>
              <a:t>Newtownards</a:t>
            </a:r>
            <a:r>
              <a:rPr lang="en-GB" dirty="0"/>
              <a:t> DVO in 2014.</a:t>
            </a:r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0530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Clinical signs of TB in cattle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868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Signs only develop in advanced stages of infection.</a:t>
            </a:r>
          </a:p>
          <a:p>
            <a:pPr>
              <a:buFont typeface="Arial" pitchFamily="34" charset="0"/>
              <a:buChar char="•"/>
            </a:pPr>
            <a:endParaRPr lang="en-GB" sz="2800" dirty="0"/>
          </a:p>
          <a:p>
            <a:r>
              <a:rPr lang="en-GB" sz="2800" dirty="0"/>
              <a:t>Look out for</a:t>
            </a:r>
            <a:r>
              <a:rPr lang="en-GB" sz="2800" dirty="0" smtClean="0"/>
              <a:t>: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Emaciation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Fever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Weakness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Reduced appetite according to owner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Swollen lymph nodes, </a:t>
            </a:r>
          </a:p>
          <a:p>
            <a:r>
              <a:rPr lang="en-GB" sz="2800" dirty="0"/>
              <a:t>	typically submandibular, retropharyngeal or 	</a:t>
            </a:r>
            <a:r>
              <a:rPr lang="en-GB" sz="2800" dirty="0" err="1"/>
              <a:t>prescapular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Moist cough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Chronic mastitis, check </a:t>
            </a:r>
            <a:r>
              <a:rPr lang="en-GB" sz="2800" dirty="0" err="1"/>
              <a:t>supramammary</a:t>
            </a:r>
            <a:r>
              <a:rPr lang="en-GB" sz="2800" dirty="0"/>
              <a:t> lymph nodes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24744"/>
            <a:ext cx="3109528" cy="206978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... What if the prevalence level was really 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507288" cy="38058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dirty="0"/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2996952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Say the True Prevalence was as low as 0.00001 </a:t>
            </a:r>
            <a:r>
              <a:rPr lang="en-GB" sz="2800" i="1" dirty="0"/>
              <a:t>i.e.</a:t>
            </a:r>
            <a:r>
              <a:rPr lang="en-GB" sz="2800" dirty="0"/>
              <a:t> one in 100,000.  </a:t>
            </a:r>
          </a:p>
          <a:p>
            <a:endParaRPr lang="en-GB" sz="2800" dirty="0"/>
          </a:p>
          <a:p>
            <a:r>
              <a:rPr lang="en-GB" sz="2800" dirty="0"/>
              <a:t>Pre-test odds approach zero and so for every 1 non-infected reactor there will be almost no chance of an infected reactor.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7798"/>
            <a:ext cx="3240360" cy="132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goldfish-r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5508104" y="0"/>
            <a:ext cx="3240360" cy="2520280"/>
          </a:xfrm>
          <a:prstGeom prst="cloudCallout">
            <a:avLst>
              <a:gd name="adj1" fmla="val -145417"/>
              <a:gd name="adj2" fmla="val 54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How much of this </a:t>
            </a:r>
            <a:r>
              <a:rPr lang="en-GB" b="1" dirty="0" smtClean="0">
                <a:solidFill>
                  <a:schemeClr val="bg1"/>
                </a:solidFill>
              </a:rPr>
              <a:t>can I </a:t>
            </a:r>
            <a:r>
              <a:rPr lang="en-GB" b="1" dirty="0">
                <a:solidFill>
                  <a:schemeClr val="bg1"/>
                </a:solidFill>
              </a:rPr>
              <a:t>remember?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052736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Operating the test in the range of True Animal Prevalence levels we have, and at standard interpretation level, the Post-Test odds of a reactor being a True Positive is high.</a:t>
            </a:r>
          </a:p>
          <a:p>
            <a:endParaRPr lang="en-GB" sz="3200" dirty="0"/>
          </a:p>
          <a:p>
            <a:r>
              <a:rPr lang="en-GB" sz="3200" dirty="0"/>
              <a:t>As we approach eradication, the Post-Test odds of a reactor being a True Positive will decrease, reaching zero at eradication.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663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Remember this: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en-GB" sz="2700" b="1" dirty="0"/>
              <a:t>What do we say to the farmer in the case of a negative post-mortem result for a singleton reactor? </a:t>
            </a:r>
            <a:r>
              <a:rPr lang="en-GB" sz="4000" b="1" dirty="0"/>
              <a:t/>
            </a:r>
            <a:br>
              <a:rPr lang="en-GB" sz="4000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13387"/>
          </a:xfrm>
        </p:spPr>
        <p:txBody>
          <a:bodyPr>
            <a:noAutofit/>
          </a:bodyPr>
          <a:lstStyle/>
          <a:p>
            <a:pPr lvl="0"/>
            <a:endParaRPr lang="en-GB" sz="2000" dirty="0"/>
          </a:p>
          <a:p>
            <a:pPr lvl="0"/>
            <a:endParaRPr lang="en-GB" sz="2000" dirty="0"/>
          </a:p>
          <a:p>
            <a:pPr lvl="0"/>
            <a:endParaRPr lang="en-GB" sz="2000" dirty="0"/>
          </a:p>
          <a:p>
            <a:pPr lvl="0"/>
            <a:endParaRPr lang="en-GB" sz="20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211960" y="1412776"/>
            <a:ext cx="4320480" cy="1800200"/>
          </a:xfrm>
          <a:prstGeom prst="wedgeRoundRectCallout">
            <a:avLst>
              <a:gd name="adj1" fmla="val 48799"/>
              <a:gd name="adj2" fmla="val 767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The odds of the animal having TB is very high, regardless of a negative PM result.</a:t>
            </a:r>
            <a:endParaRPr lang="en-GB" sz="2800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51520" y="2564904"/>
            <a:ext cx="3744416" cy="2304256"/>
          </a:xfrm>
          <a:prstGeom prst="wedgeRoundRectCallout">
            <a:avLst>
              <a:gd name="adj1" fmla="val -41719"/>
              <a:gd name="adj2" fmla="val 660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 smtClean="0"/>
              <a:t>The Post-Mortem exam is not designed to validate the SICCT.  It </a:t>
            </a:r>
            <a:r>
              <a:rPr lang="en-GB" sz="2400" dirty="0"/>
              <a:t>is difficult to find lesions even when they are present.  </a:t>
            </a:r>
            <a:endParaRPr lang="en-GB" sz="24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en-GB" sz="4000" b="1" dirty="0"/>
              <a:t/>
            </a:r>
            <a:br>
              <a:rPr lang="en-GB" sz="4000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6000" b="1" dirty="0" smtClean="0"/>
              <a:t>	What if there are two reactors at the test?</a:t>
            </a:r>
            <a:endParaRPr lang="en-GB" sz="6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Post-test Probability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can convert odds to probabilities.</a:t>
            </a:r>
          </a:p>
          <a:p>
            <a:endParaRPr lang="en-GB" sz="2400" dirty="0"/>
          </a:p>
          <a:p>
            <a:r>
              <a:rPr lang="en-GB" sz="2400" dirty="0"/>
              <a:t>Post-Test Probability = Post-Test Odds/(1 + Post-Test Odds)</a:t>
            </a:r>
          </a:p>
          <a:p>
            <a:endParaRPr lang="en-GB" sz="2400" dirty="0"/>
          </a:p>
          <a:p>
            <a:r>
              <a:rPr lang="en-GB" sz="2400" dirty="0"/>
              <a:t>We can  now look at the probability of at least one of two reactors at a herd test being a True Positive.</a:t>
            </a:r>
          </a:p>
          <a:p>
            <a:endParaRPr lang="en-GB" sz="2400" dirty="0"/>
          </a:p>
          <a:p>
            <a:pPr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55576" y="4941168"/>
            <a:ext cx="1525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Akobeng</a:t>
            </a:r>
            <a:r>
              <a:rPr lang="en-GB" dirty="0"/>
              <a:t> 2006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What if there are two reactors at the test?</a:t>
            </a:r>
            <a:br>
              <a:rPr lang="en-GB" sz="3200" b="1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/>
              <a:t>PTP = Post-Test Probability that a reactor animal is a True Positive</a:t>
            </a:r>
          </a:p>
          <a:p>
            <a:pPr>
              <a:buNone/>
            </a:pPr>
            <a:r>
              <a:rPr lang="en-GB" sz="2400" dirty="0"/>
              <a:t> </a:t>
            </a:r>
          </a:p>
          <a:p>
            <a:r>
              <a:rPr lang="en-GB" sz="2400" dirty="0"/>
              <a:t>1-PTP = Post-Test Probability that a reactor is a False Positive </a:t>
            </a:r>
          </a:p>
          <a:p>
            <a:pPr>
              <a:buNone/>
            </a:pPr>
            <a:r>
              <a:rPr lang="en-GB" sz="2400" dirty="0"/>
              <a:t> </a:t>
            </a:r>
          </a:p>
          <a:p>
            <a:r>
              <a:rPr lang="en-GB" sz="2400" dirty="0"/>
              <a:t>(1-PTP)</a:t>
            </a:r>
            <a:r>
              <a:rPr lang="en-GB" sz="2400" baseline="30000" dirty="0"/>
              <a:t>2</a:t>
            </a:r>
            <a:r>
              <a:rPr lang="en-GB" sz="2400" dirty="0"/>
              <a:t> = Post-Test Probability that both of two reactors are False Positives</a:t>
            </a:r>
          </a:p>
          <a:p>
            <a:endParaRPr lang="en-GB" sz="2400" dirty="0"/>
          </a:p>
          <a:p>
            <a:r>
              <a:rPr lang="en-GB" sz="2400" dirty="0"/>
              <a:t>1-(1-PTP)</a:t>
            </a:r>
            <a:r>
              <a:rPr lang="en-GB" sz="2400" baseline="30000" dirty="0"/>
              <a:t>2</a:t>
            </a:r>
            <a:r>
              <a:rPr lang="en-GB" sz="2400" dirty="0"/>
              <a:t> = Post-Test Probability of at least one of the two reactors being a True Positive</a:t>
            </a:r>
          </a:p>
          <a:p>
            <a:endParaRPr lang="en-GB" sz="2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GB" sz="2800" b="1" dirty="0"/>
              <a:t>What if there are two reactors at the test?</a:t>
            </a:r>
            <a:br>
              <a:rPr lang="en-GB" sz="2800" b="1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Using the PTP estimate derived using the Northern Ireland animal prevalence level for 2014, the PTP for at least one of two reactors being a True Positive is </a:t>
            </a:r>
          </a:p>
          <a:p>
            <a:endParaRPr lang="en-GB" sz="2400" dirty="0"/>
          </a:p>
          <a:p>
            <a:pPr algn="ctr">
              <a:buNone/>
            </a:pPr>
            <a:r>
              <a:rPr lang="en-GB" sz="2400" dirty="0"/>
              <a:t>1-(1- 0.935006)</a:t>
            </a:r>
            <a:r>
              <a:rPr lang="en-GB" sz="2400" baseline="30000" dirty="0"/>
              <a:t>2  </a:t>
            </a:r>
            <a:r>
              <a:rPr lang="en-GB" sz="2400" dirty="0"/>
              <a:t>=  1- 0.00422 = 99.6%</a:t>
            </a:r>
          </a:p>
          <a:p>
            <a:pPr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This very high Post-Test Probability that one of two reactors is a True Positive will allow you to impose disease control measures on herds with two reactors with confidence.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206084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Thanks to staff of the Veterinary Epidemiology Unit who provided me with advice in the preparation of this presentation.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Sources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34076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19572" y="1396956"/>
            <a:ext cx="79928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cs typeface="Tahoma" panose="020B0604030504040204" pitchFamily="34" charset="0"/>
              </a:rPr>
              <a:t>Benjamin M. C. Swift, Thomas W. </a:t>
            </a:r>
            <a:r>
              <a:rPr lang="en-US" altLang="en-US" sz="1800" dirty="0" err="1">
                <a:cs typeface="Tahoma" panose="020B0604030504040204" pitchFamily="34" charset="0"/>
              </a:rPr>
              <a:t>Convery</a:t>
            </a:r>
            <a:r>
              <a:rPr lang="en-US" altLang="en-US" sz="1800" dirty="0">
                <a:cs typeface="Tahoma" panose="020B0604030504040204" pitchFamily="34" charset="0"/>
              </a:rPr>
              <a:t> and Catherine E. D. Rees</a:t>
            </a:r>
            <a:endParaRPr lang="en-US" altLang="en-US" sz="1800" b="1" dirty="0">
              <a:cs typeface="Arial" panose="020B0604020202020204" pitchFamily="34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>
                <a:cs typeface="Arial" panose="020B0604020202020204" pitchFamily="34" charset="0"/>
              </a:rPr>
              <a:t>Evidence of </a:t>
            </a:r>
            <a:r>
              <a:rPr lang="en-US" altLang="en-US" sz="1800" b="1" i="1" dirty="0">
                <a:cs typeface="Arial" panose="020B0604020202020204" pitchFamily="34" charset="0"/>
              </a:rPr>
              <a:t>Mycobacterium tuberculosis</a:t>
            </a:r>
            <a:r>
              <a:rPr lang="en-US" altLang="en-US" sz="1800" b="1" dirty="0">
                <a:cs typeface="Arial" panose="020B0604020202020204" pitchFamily="34" charset="0"/>
              </a:rPr>
              <a:t> complex </a:t>
            </a:r>
            <a:r>
              <a:rPr lang="en-US" altLang="en-US" sz="1800" b="1" dirty="0" err="1">
                <a:cs typeface="Arial" panose="020B0604020202020204" pitchFamily="34" charset="0"/>
              </a:rPr>
              <a:t>bacteraemia</a:t>
            </a:r>
            <a:r>
              <a:rPr lang="en-US" altLang="en-US" sz="1800" b="1" dirty="0">
                <a:cs typeface="Arial" panose="020B0604020202020204" pitchFamily="34" charset="0"/>
              </a:rPr>
              <a:t> in intradermal skin test positive cattle detected using phage-RPA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cs typeface="Tahoma" panose="020B0604030504040204" pitchFamily="34" charset="0"/>
              </a:rPr>
              <a:t>In Virulence, accessed 04 September 2016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cs typeface="Tahoma" panose="020B0604030504040204" pitchFamily="34" charset="0"/>
            </a:endParaRP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GB" sz="1800" dirty="0"/>
              <a:t>Sam A. J. Strain James McNair Stanley W. J. McDowell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GB" sz="1800" b="1" dirty="0"/>
              <a:t>Bovine tuberculosis: A review of diagnostic tests for M. </a:t>
            </a:r>
            <a:r>
              <a:rPr lang="en-GB" sz="1800" b="1" dirty="0" err="1"/>
              <a:t>bovis</a:t>
            </a:r>
            <a:r>
              <a:rPr lang="en-GB" sz="1800" b="1" dirty="0"/>
              <a:t> infection in cattle </a:t>
            </a:r>
            <a:r>
              <a:rPr lang="en-GB" sz="1800" dirty="0"/>
              <a:t>AFBI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GB" sz="1800" dirty="0"/>
              <a:t>May </a:t>
            </a:r>
            <a:r>
              <a:rPr lang="en-GB" sz="1800" dirty="0" smtClean="0"/>
              <a:t>2011 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endParaRPr lang="en-GB" sz="1800" b="1" dirty="0" smtClean="0"/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/>
              <a:t>Fraser I Lewis and Paul R </a:t>
            </a:r>
            <a:r>
              <a:rPr lang="en-GB" sz="1800" dirty="0" err="1" smtClean="0"/>
              <a:t>Torgerson</a:t>
            </a:r>
            <a:r>
              <a:rPr lang="en-GB" sz="1800" dirty="0" smtClean="0"/>
              <a:t> (2012)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GB" sz="1800" b="1" dirty="0" smtClean="0"/>
              <a:t>A tutorial in estimating the prevalence of disease in humans and animals in the absence of a gold standard diagnostic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/>
              <a:t>Emerging Themes in Epidemiology, Published online December 2012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endParaRPr lang="en-GB" dirty="0" smtClean="0"/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endParaRPr lang="en-GB" dirty="0" smtClean="0"/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US" altLang="en-US" sz="2000" dirty="0">
              <a:cs typeface="Tahoma" panose="020B0604030504040204" pitchFamily="34" charset="0"/>
            </a:endParaRP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cs typeface="Tahoma" panose="020B0604030504040204" pitchFamily="34" charset="0"/>
            </a:endParaRP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/>
            </a:r>
            <a:br>
              <a:rPr lang="en-GB" dirty="0"/>
            </a:b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66688" y="152400"/>
            <a:ext cx="6400800" cy="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66688" y="152400"/>
            <a:ext cx="6400800" cy="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66688" y="152400"/>
            <a:ext cx="6400800" cy="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166688" y="1021"/>
            <a:ext cx="65" cy="315459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66688" y="152400"/>
            <a:ext cx="6400800" cy="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166688" y="152400"/>
            <a:ext cx="6400800" cy="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166688" y="152400"/>
            <a:ext cx="6400800" cy="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66688" y="152400"/>
            <a:ext cx="6400800" cy="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3359844" y="13901"/>
            <a:ext cx="14487" cy="276999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283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09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015174589"/>
              </p:ext>
            </p:extLst>
          </p:nvPr>
        </p:nvGraphicFramePr>
        <p:xfrm>
          <a:off x="0" y="476672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0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Disclosure by tests depending on immune response</a:t>
            </a:r>
            <a:endParaRPr lang="en-GB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/>
            </a:pPr>
            <a:endParaRPr lang="en-GB" sz="2400" dirty="0">
              <a:cs typeface="Arial"/>
            </a:endParaRPr>
          </a:p>
          <a:p>
            <a:pPr>
              <a:defRPr sz="1000"/>
            </a:pPr>
            <a:endParaRPr lang="en-GB" sz="2400" dirty="0"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340768"/>
            <a:ext cx="8352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1800" dirty="0"/>
              <a:t>Meta-analysis of diagnostic test performance and modelling of testing strategies for control of bovine tuberculosis</a:t>
            </a:r>
          </a:p>
          <a:p>
            <a:r>
              <a:rPr lang="en-GB" sz="1800" dirty="0"/>
              <a:t>Downs, S.H., Parry, J., Nunez-Garcia, J., Abernethy, D.A., </a:t>
            </a:r>
            <a:r>
              <a:rPr lang="en-GB" sz="1800" dirty="0" err="1"/>
              <a:t>Broughan</a:t>
            </a:r>
            <a:r>
              <a:rPr lang="en-GB" sz="1800" dirty="0"/>
              <a:t>, J.M., Cameron, A.R.,  </a:t>
            </a:r>
          </a:p>
          <a:p>
            <a:r>
              <a:rPr lang="en-GB" sz="1800" dirty="0"/>
              <a:t>Cook, A.J., de la </a:t>
            </a:r>
            <a:r>
              <a:rPr lang="en-GB" sz="1800" dirty="0" err="1"/>
              <a:t>Rua</a:t>
            </a:r>
            <a:r>
              <a:rPr lang="en-GB" sz="1800" dirty="0"/>
              <a:t> </a:t>
            </a:r>
            <a:r>
              <a:rPr lang="en-GB" sz="1800" dirty="0" err="1"/>
              <a:t>Domensch</a:t>
            </a:r>
            <a:r>
              <a:rPr lang="en-GB" sz="1800" dirty="0"/>
              <a:t>, R., </a:t>
            </a:r>
            <a:r>
              <a:rPr lang="en-GB" sz="1800" dirty="0" err="1"/>
              <a:t>Goodchild</a:t>
            </a:r>
            <a:r>
              <a:rPr lang="en-GB" sz="1800" dirty="0"/>
              <a:t>, A.V., Greiner, M., Gunn, J., More, S.J., Rhodes, S., Rolfe, S., Sharp, M., Upton, H.M., </a:t>
            </a:r>
            <a:r>
              <a:rPr lang="en-GB" sz="1800" dirty="0" err="1"/>
              <a:t>Vordermeier</a:t>
            </a:r>
            <a:r>
              <a:rPr lang="en-GB" sz="1800" dirty="0"/>
              <a:t>, H.M., Watson, E., Welsh, M., Whelan, A.O. </a:t>
            </a:r>
          </a:p>
          <a:p>
            <a:r>
              <a:rPr lang="en-GB" sz="1800" dirty="0"/>
              <a:t>Proceedings of the Society for Veterinary Epidemiology and Preventive Medicine 2011</a:t>
            </a:r>
          </a:p>
          <a:p>
            <a:r>
              <a:rPr lang="en-GB" sz="1800" dirty="0"/>
              <a:t>Leipzig, Germany, 23</a:t>
            </a:r>
          </a:p>
          <a:p>
            <a:r>
              <a:rPr lang="en-GB" sz="1800" dirty="0"/>
              <a:t>Pages 139-153</a:t>
            </a:r>
          </a:p>
          <a:p>
            <a:endParaRPr lang="en-GB" sz="1800" dirty="0">
              <a:cs typeface="Arial"/>
            </a:endParaRPr>
          </a:p>
          <a:p>
            <a:r>
              <a:rPr lang="en-GB" sz="1800" dirty="0">
                <a:cs typeface="Arial"/>
              </a:rPr>
              <a:t>Tuberculosis: Statistics for December 2015</a:t>
            </a:r>
          </a:p>
          <a:p>
            <a:r>
              <a:rPr lang="en-GB" sz="1800" dirty="0">
                <a:cs typeface="Arial"/>
              </a:rPr>
              <a:t>Produced by Veterinary Epidemiology Unit, </a:t>
            </a:r>
            <a:r>
              <a:rPr lang="en-GB" sz="1800" dirty="0" err="1">
                <a:cs typeface="Arial"/>
              </a:rPr>
              <a:t>Daera</a:t>
            </a:r>
            <a:endParaRPr lang="en-GB" sz="1800" dirty="0">
              <a:cs typeface="Arial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391400" cy="762000"/>
          </a:xfrm>
        </p:spPr>
        <p:txBody>
          <a:bodyPr/>
          <a:lstStyle/>
          <a:p>
            <a:r>
              <a:rPr lang="en-GB" dirty="0"/>
              <a:t>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/>
            </a:pPr>
            <a:endParaRPr lang="en-GB" sz="2400" dirty="0">
              <a:cs typeface="Arial"/>
            </a:endParaRPr>
          </a:p>
          <a:p>
            <a:pPr>
              <a:defRPr sz="1000"/>
            </a:pPr>
            <a:endParaRPr lang="en-GB" sz="2400" dirty="0"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836712"/>
            <a:ext cx="8352928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/>
              <a:t>Specificity </a:t>
            </a:r>
            <a:r>
              <a:rPr lang="en-GB" sz="1800" dirty="0"/>
              <a:t>of the comparative </a:t>
            </a:r>
            <a:r>
              <a:rPr lang="en-GB" sz="1800" dirty="0" smtClean="0"/>
              <a:t>skin </a:t>
            </a:r>
            <a:r>
              <a:rPr lang="en-GB" sz="1800" dirty="0"/>
              <a:t>test for bovine tuberculosis in Great Britain</a:t>
            </a:r>
          </a:p>
          <a:p>
            <a:pPr marL="342900" indent="-342900"/>
            <a:r>
              <a:rPr lang="en-GB" sz="1800" dirty="0"/>
              <a:t>A. V. </a:t>
            </a:r>
            <a:r>
              <a:rPr lang="en-GB" sz="1800" dirty="0" err="1"/>
              <a:t>Goodchild</a:t>
            </a:r>
            <a:r>
              <a:rPr lang="en-GB" sz="1800" dirty="0"/>
              <a:t>, S. H. Downs, P. Upton, J. L. N. Wood and R. de la </a:t>
            </a:r>
            <a:r>
              <a:rPr lang="en-GB" sz="1800" dirty="0" err="1"/>
              <a:t>Rua-Domenech</a:t>
            </a:r>
            <a:endParaRPr lang="en-GB" sz="1800" dirty="0"/>
          </a:p>
          <a:p>
            <a:r>
              <a:rPr lang="en-GB" sz="1800" dirty="0"/>
              <a:t>Veterinary Record September 2015 Volume 12 p 177 </a:t>
            </a:r>
          </a:p>
          <a:p>
            <a:endParaRPr lang="en-GB" sz="1800" dirty="0"/>
          </a:p>
          <a:p>
            <a:r>
              <a:rPr lang="en-GB" sz="1800" dirty="0"/>
              <a:t>Understanding diagnostic tests 2: likelihood ratios, pre- and post-test</a:t>
            </a:r>
          </a:p>
          <a:p>
            <a:r>
              <a:rPr lang="en-GB" sz="1800" dirty="0"/>
              <a:t>probabilities and their use in clinical practice. REVIEW ARTICLE</a:t>
            </a:r>
          </a:p>
          <a:p>
            <a:r>
              <a:rPr lang="en-GB" sz="1800" dirty="0"/>
              <a:t>Anthony K. </a:t>
            </a:r>
            <a:r>
              <a:rPr lang="en-GB" sz="1800" dirty="0" err="1"/>
              <a:t>Akobeng</a:t>
            </a:r>
            <a:endParaRPr lang="en-GB" sz="1800" dirty="0"/>
          </a:p>
          <a:p>
            <a:r>
              <a:rPr lang="en-GB" sz="1800" i="1" dirty="0" err="1"/>
              <a:t>Acta</a:t>
            </a:r>
            <a:r>
              <a:rPr lang="en-GB" sz="1800" i="1" dirty="0"/>
              <a:t> </a:t>
            </a:r>
            <a:r>
              <a:rPr lang="en-GB" sz="1800" i="1" dirty="0" err="1"/>
              <a:t>Pædiatrica</a:t>
            </a:r>
            <a:r>
              <a:rPr lang="en-GB" sz="1800" i="1" dirty="0"/>
              <a:t> 2006 96, pp. 487–491</a:t>
            </a:r>
            <a:r>
              <a:rPr lang="en-GB" sz="1800" dirty="0"/>
              <a:t> </a:t>
            </a:r>
          </a:p>
          <a:p>
            <a:endParaRPr lang="en-GB" sz="1800" dirty="0"/>
          </a:p>
          <a:p>
            <a:r>
              <a:rPr lang="en-GB" sz="1800" dirty="0"/>
              <a:t>Mark </a:t>
            </a:r>
            <a:r>
              <a:rPr lang="en-GB" sz="1800" dirty="0" err="1"/>
              <a:t>Ebell</a:t>
            </a:r>
            <a:r>
              <a:rPr lang="en-GB" sz="1800" dirty="0"/>
              <a:t> and Henry Barry (2008)</a:t>
            </a:r>
          </a:p>
          <a:p>
            <a:r>
              <a:rPr lang="en-GB" sz="1800" i="1" dirty="0"/>
              <a:t>Evidence Based Medicine Modules</a:t>
            </a:r>
            <a:r>
              <a:rPr lang="en-GB" sz="1800" b="1" dirty="0"/>
              <a:t> </a:t>
            </a:r>
          </a:p>
          <a:p>
            <a:r>
              <a:rPr lang="en-GB" sz="1800" dirty="0"/>
              <a:t>Likelihood Ratios Part 2: Bedside Calculation</a:t>
            </a:r>
          </a:p>
          <a:p>
            <a:r>
              <a:rPr lang="en-GB" sz="1800" i="1" dirty="0"/>
              <a:t>Office of Medical Education Research and Development</a:t>
            </a:r>
          </a:p>
          <a:p>
            <a:r>
              <a:rPr lang="en-GB" sz="1800" i="1" dirty="0"/>
              <a:t>College of Human Medicine</a:t>
            </a:r>
          </a:p>
          <a:p>
            <a:r>
              <a:rPr lang="en-GB" sz="1800" i="1" dirty="0"/>
              <a:t>Michigan State University</a:t>
            </a:r>
          </a:p>
          <a:p>
            <a:endParaRPr lang="en-GB" i="1" dirty="0"/>
          </a:p>
          <a:p>
            <a:endParaRPr lang="en-GB" i="1" dirty="0"/>
          </a:p>
          <a:p>
            <a:endParaRPr lang="en-GB" dirty="0"/>
          </a:p>
          <a:p>
            <a:pPr marL="342900" indent="-342900"/>
            <a:endParaRPr lang="en-GB" dirty="0"/>
          </a:p>
          <a:p>
            <a:pPr marL="342900" indent="-342900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Interferon gamma (IFNG) test</a:t>
            </a:r>
            <a:endParaRPr lang="en-GB" sz="4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215008" y="980728"/>
            <a:ext cx="89289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Laboratory-based </a:t>
            </a:r>
          </a:p>
          <a:p>
            <a:r>
              <a:rPr lang="en-GB" sz="3600" dirty="0"/>
              <a:t>	</a:t>
            </a:r>
            <a:r>
              <a:rPr lang="en-GB" sz="3600" dirty="0" smtClean="0"/>
              <a:t>so standardisation </a:t>
            </a:r>
            <a:r>
              <a:rPr lang="en-GB" sz="3600" dirty="0"/>
              <a:t>of test procedure 	compared to SICCT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Supplementary test approved in the EU for use in conjunction with the skin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Usually used in confirmed breakdown herds</a:t>
            </a:r>
          </a:p>
          <a:p>
            <a:r>
              <a:rPr lang="en-GB" sz="3600" dirty="0"/>
              <a:t> </a:t>
            </a:r>
          </a:p>
          <a:p>
            <a:endParaRPr lang="en-GB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Interferon gamma (IFNG) test</a:t>
            </a:r>
            <a:endParaRPr lang="en-GB" sz="4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467544" y="1052736"/>
            <a:ext cx="84969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T lymphocytes in blood from cattle that have come into contact with </a:t>
            </a:r>
            <a:r>
              <a:rPr lang="en-GB" sz="3200" i="1" dirty="0"/>
              <a:t>M. </a:t>
            </a:r>
            <a:r>
              <a:rPr lang="en-GB" sz="3200" i="1" dirty="0" err="1"/>
              <a:t>bovis</a:t>
            </a:r>
            <a:r>
              <a:rPr lang="en-GB" sz="3200" dirty="0"/>
              <a:t> release the  cytokine Interferon-gamma when stimulated with tuberculin antigens </a:t>
            </a:r>
            <a:r>
              <a:rPr lang="en-GB" sz="3200" i="1" dirty="0"/>
              <a:t>in vitro</a:t>
            </a:r>
            <a:r>
              <a:rPr lang="en-GB" sz="3200" dirty="0"/>
              <a:t>. </a:t>
            </a:r>
          </a:p>
          <a:p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The IFNG test can identify infected animals a little earlier in the infection process than the SICCT.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66653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4437112"/>
            <a:ext cx="89644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/>
              <a:t>In 2013 a total of 922 animals were parallel tested and were slaughtered because they were positive to either the IFNG test or the SICCT test or both. </a:t>
            </a:r>
            <a:endParaRPr lang="en-GB" sz="1800" dirty="0"/>
          </a:p>
          <a:p>
            <a:endParaRPr lang="en-GB" sz="24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  <p:grpSp>
        <p:nvGrpSpPr>
          <p:cNvPr id="2" name="Group 4"/>
          <p:cNvGrpSpPr/>
          <p:nvPr/>
        </p:nvGrpSpPr>
        <p:grpSpPr>
          <a:xfrm>
            <a:off x="755576" y="1340768"/>
            <a:ext cx="6714581" cy="2880320"/>
            <a:chOff x="307346" y="1628800"/>
            <a:chExt cx="8223476" cy="3816424"/>
          </a:xfrm>
        </p:grpSpPr>
        <p:sp>
          <p:nvSpPr>
            <p:cNvPr id="7" name="Oval 6"/>
            <p:cNvSpPr/>
            <p:nvPr/>
          </p:nvSpPr>
          <p:spPr>
            <a:xfrm>
              <a:off x="1115616" y="1628800"/>
              <a:ext cx="4176464" cy="38164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3347864" y="1628800"/>
              <a:ext cx="4248472" cy="38164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195736" y="1916832"/>
              <a:ext cx="4392488" cy="2232248"/>
            </a:xfrm>
            <a:prstGeom prst="ellipse">
              <a:avLst/>
            </a:prstGeom>
            <a:solidFill>
              <a:srgbClr val="FF0000">
                <a:alpha val="5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2195736" y="4293096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 smtClean="0"/>
                <a:t>50.7%</a:t>
              </a:r>
              <a:endParaRPr lang="en-GB" dirty="0"/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5436096" y="2636912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 smtClean="0"/>
                <a:t>3.3%</a:t>
              </a:r>
              <a:endParaRPr lang="en-GB" dirty="0"/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2555776" y="2636912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 smtClean="0"/>
                <a:t>7.7%</a:t>
              </a:r>
              <a:endParaRPr lang="en-GB" dirty="0"/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3746740" y="2773727"/>
              <a:ext cx="1041284" cy="489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smtClean="0"/>
                <a:t> </a:t>
              </a:r>
              <a:r>
                <a:rPr lang="en-GB" sz="1600" dirty="0" smtClean="0"/>
                <a:t>18.4%</a:t>
              </a:r>
              <a:endParaRPr lang="en-GB" dirty="0"/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5580112" y="4293096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 smtClean="0"/>
                <a:t>12.1%</a:t>
              </a:r>
              <a:endParaRPr lang="en-GB" dirty="0"/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3995936" y="4109476"/>
              <a:ext cx="792088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smtClean="0"/>
                <a:t> </a:t>
              </a:r>
              <a:r>
                <a:rPr lang="en-GB" sz="1600" dirty="0" smtClean="0"/>
                <a:t>7.8%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7346" y="1844824"/>
              <a:ext cx="1744374" cy="856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smtClean="0"/>
                <a:t>IFNG positive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74323" y="1724211"/>
              <a:ext cx="1256499" cy="856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smtClean="0"/>
                <a:t>SICCT</a:t>
              </a:r>
            </a:p>
            <a:p>
              <a:r>
                <a:rPr lang="en-GB" dirty="0" smtClean="0"/>
                <a:t>positive</a:t>
              </a:r>
              <a:endParaRPr lang="en-GB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699792" y="263691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Post –mortem Positive animals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504" y="116632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/>
              <a:t>The IFNG test can identify a population of </a:t>
            </a:r>
            <a:r>
              <a:rPr lang="en-GB" sz="1800" i="1" dirty="0" smtClean="0"/>
              <a:t>M. </a:t>
            </a:r>
            <a:r>
              <a:rPr lang="en-GB" sz="1800" i="1" dirty="0" err="1" smtClean="0"/>
              <a:t>bovis</a:t>
            </a:r>
            <a:r>
              <a:rPr lang="en-GB" sz="1800" dirty="0" smtClean="0"/>
              <a:t>-infected animals that are missed by the SICCT and so the combined use of IFNG and SICCT can result in removal of a higher proportion of infected animals than use of the SICCT alone.</a:t>
            </a:r>
            <a:endParaRPr lang="en-GB" sz="1800" dirty="0"/>
          </a:p>
        </p:txBody>
      </p:sp>
    </p:spTree>
    <p:extLst>
      <p:ext uri="{BB962C8B-B14F-4D97-AF65-F5344CB8AC3E}">
        <p14:creationId xmlns="" xmlns:p14="http://schemas.microsoft.com/office/powerpoint/2010/main" val="85282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75656" y="404664"/>
          <a:ext cx="60960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Advantages of IFNG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Disadvantages of IFNG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Standardisation of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Sensitivity of 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Specificity of 96.5%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Can identify</a:t>
                      </a:r>
                      <a:r>
                        <a:rPr lang="en-GB" sz="2400" baseline="0" dirty="0"/>
                        <a:t> some diseased animals missed by SICCT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Short</a:t>
                      </a:r>
                      <a:r>
                        <a:rPr lang="en-GB" sz="2400" baseline="0" dirty="0"/>
                        <a:t> viability of blood cells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Less influenced by </a:t>
                      </a:r>
                      <a:r>
                        <a:rPr lang="en-GB" sz="2400" dirty="0" err="1"/>
                        <a:t>immunosupression</a:t>
                      </a:r>
                      <a:r>
                        <a:rPr lang="en-GB" sz="2400" baseline="0" dirty="0"/>
                        <a:t> than SICCT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Samples</a:t>
                      </a:r>
                      <a:r>
                        <a:rPr lang="en-GB" sz="2400" baseline="0" dirty="0"/>
                        <a:t> need to be taken before SICCT gets underway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2072</Words>
  <Application>Microsoft Office PowerPoint</Application>
  <PresentationFormat>On-screen Show (4:3)</PresentationFormat>
  <Paragraphs>342</Paragraphs>
  <Slides>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Blank Presentation</vt:lpstr>
      <vt:lpstr> Disclosure of suspect TB  in live cattle  and dealing with singleton reactors which are post-mortem negative</vt:lpstr>
      <vt:lpstr> Part 1  Testing for TB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 Part 2  Dealing with Singleton Reactors which are  post-mortem negative</vt:lpstr>
      <vt:lpstr>How confident can we be that a Singleton reactor which is not lesioned is a True Positive? </vt:lpstr>
      <vt:lpstr>Bayesian thinking and the SICCT</vt:lpstr>
      <vt:lpstr>Bayesian thinking and the SICCT</vt:lpstr>
      <vt:lpstr>Bayesian thinking and the SICCT</vt:lpstr>
      <vt:lpstr>The unconfirmed singleton reactor</vt:lpstr>
      <vt:lpstr>The unconfirmed singleton reactor</vt:lpstr>
      <vt:lpstr>Slide 31</vt:lpstr>
      <vt:lpstr>To find the Post-Test Odds there are 4 steps</vt:lpstr>
      <vt:lpstr>Calculate the True Animal TB Prevalence using the Rogan-Gladen estimator </vt:lpstr>
      <vt:lpstr>True Animal Prevalence is converted to Pre-Test Odds</vt:lpstr>
      <vt:lpstr>Slide 35</vt:lpstr>
      <vt:lpstr>Slide 36</vt:lpstr>
      <vt:lpstr>Slide 37</vt:lpstr>
      <vt:lpstr>The density of herds with TB reactors varies throughout Northern Ireland</vt:lpstr>
      <vt:lpstr>So what would the Post-Test Odds be if the True Prevalence was 0.008522?</vt:lpstr>
      <vt:lpstr>... What if the prevalence level was really low?</vt:lpstr>
      <vt:lpstr>Slide 41</vt:lpstr>
      <vt:lpstr>Slide 42</vt:lpstr>
      <vt:lpstr>What do we say to the farmer in the case of a negative post-mortem result for a singleton reactor?  </vt:lpstr>
      <vt:lpstr> </vt:lpstr>
      <vt:lpstr>Slide 45</vt:lpstr>
      <vt:lpstr>What if there are two reactors at the test? </vt:lpstr>
      <vt:lpstr>What if there are two reactors at the test? </vt:lpstr>
      <vt:lpstr>Acknowledgements</vt:lpstr>
      <vt:lpstr>Slide 49</vt:lpstr>
      <vt:lpstr>Sources</vt:lpstr>
      <vt:lpstr>Sources</vt:lpstr>
    </vt:vector>
  </TitlesOfParts>
  <Company>뿿졀뿿잠כაȰ窌ݱ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Lorraine Arbuthnot</dc:creator>
  <cp:lastModifiedBy>Andrew Doyle</cp:lastModifiedBy>
  <cp:revision>40</cp:revision>
  <cp:lastPrinted>2016-05-04T08:29:05Z</cp:lastPrinted>
  <dcterms:created xsi:type="dcterms:W3CDTF">2016-05-04T08:27:39Z</dcterms:created>
  <dcterms:modified xsi:type="dcterms:W3CDTF">2017-04-24T15:36:11Z</dcterms:modified>
</cp:coreProperties>
</file>